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71" r:id="rId9"/>
    <p:sldId id="270" r:id="rId10"/>
    <p:sldId id="273" r:id="rId11"/>
    <p:sldId id="274" r:id="rId12"/>
    <p:sldId id="272" r:id="rId13"/>
    <p:sldId id="275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2B000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2F5CA-A707-44B7-BC1B-929DED01E6EA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112A0-3E3F-4764-B609-4EB61A9024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91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361380"/>
            <a:ext cx="6759956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926326"/>
            <a:ext cx="558992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/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291" b="23564"/>
          <a:stretch/>
        </p:blipFill>
        <p:spPr>
          <a:xfrm>
            <a:off x="323528" y="0"/>
            <a:ext cx="291465" cy="6858000"/>
          </a:xfrm>
          <a:prstGeom prst="rect">
            <a:avLst/>
          </a:prstGeom>
        </p:spPr>
      </p:pic>
      <p:pic>
        <p:nvPicPr>
          <p:cNvPr id="8" name="Grafik 7"/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4133" y="1941039"/>
            <a:ext cx="1008112" cy="1055913"/>
          </a:xfrm>
          <a:prstGeom prst="rect">
            <a:avLst/>
          </a:prstGeom>
        </p:spPr>
      </p:pic>
      <p:pic>
        <p:nvPicPr>
          <p:cNvPr id="9" name="Grafik 8"/>
          <p:cNvPicPr/>
          <p:nvPr userDrawn="1"/>
        </p:nvPicPr>
        <p:blipFill rotWithShape="1">
          <a:blip r:embed="rId6"/>
          <a:srcRect r="4653"/>
          <a:stretch/>
        </p:blipFill>
        <p:spPr>
          <a:xfrm>
            <a:off x="7164288" y="4586123"/>
            <a:ext cx="1956363" cy="1147133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/>
          <p:cNvPicPr/>
          <p:nvPr userDrawn="1"/>
        </p:nvPicPr>
        <p:blipFill rotWithShape="1">
          <a:blip r:embed="rId7"/>
          <a:srcRect l="7198" t="6384" r="8436" b="14512"/>
          <a:stretch/>
        </p:blipFill>
        <p:spPr>
          <a:xfrm>
            <a:off x="7524328" y="3218165"/>
            <a:ext cx="1440160" cy="1290955"/>
          </a:xfrm>
          <a:prstGeom prst="rect">
            <a:avLst/>
          </a:prstGeom>
        </p:spPr>
      </p:pic>
      <p:pic>
        <p:nvPicPr>
          <p:cNvPr id="11" name="Grafik 10"/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3"/>
          <a:stretch/>
        </p:blipFill>
        <p:spPr bwMode="auto">
          <a:xfrm>
            <a:off x="5436096" y="5733256"/>
            <a:ext cx="3600400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01A3EAA-42F4-42CD-A387-B0118038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6" b="35082"/>
          <a:stretch/>
        </p:blipFill>
        <p:spPr>
          <a:xfrm>
            <a:off x="8242024" y="900423"/>
            <a:ext cx="813910" cy="8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5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429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19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/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291" b="23564"/>
          <a:stretch/>
        </p:blipFill>
        <p:spPr>
          <a:xfrm>
            <a:off x="323528" y="0"/>
            <a:ext cx="291465" cy="6858000"/>
          </a:xfrm>
          <a:prstGeom prst="rect">
            <a:avLst/>
          </a:prstGeom>
        </p:spPr>
      </p:pic>
      <p:pic>
        <p:nvPicPr>
          <p:cNvPr id="8" name="Grafik 7"/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3315" y="6190194"/>
            <a:ext cx="565150" cy="501650"/>
          </a:xfrm>
          <a:prstGeom prst="rect">
            <a:avLst/>
          </a:prstGeom>
        </p:spPr>
      </p:pic>
      <p:pic>
        <p:nvPicPr>
          <p:cNvPr id="9" name="Grafik 8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4314612" y="6190194"/>
            <a:ext cx="941070" cy="51816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/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5601829" y="6117798"/>
            <a:ext cx="654685" cy="623570"/>
          </a:xfrm>
          <a:prstGeom prst="rect">
            <a:avLst/>
          </a:prstGeom>
        </p:spPr>
      </p:pic>
      <p:pic>
        <p:nvPicPr>
          <p:cNvPr id="11" name="Grafik 10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60" y="6151756"/>
            <a:ext cx="2381250" cy="4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345769"/>
            <a:ext cx="213360" cy="207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6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33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167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204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705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476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87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00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27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2364" y="361380"/>
            <a:ext cx="6759956" cy="1470025"/>
          </a:xfrm>
        </p:spPr>
        <p:txBody>
          <a:bodyPr>
            <a:normAutofit/>
          </a:bodyPr>
          <a:lstStyle/>
          <a:p>
            <a:pPr algn="l"/>
            <a:r>
              <a:rPr lang="de-AT" sz="6600" dirty="0" err="1"/>
              <a:t>DiaLog</a:t>
            </a:r>
            <a:endParaRPr lang="de-AT" sz="6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2364" y="3064871"/>
            <a:ext cx="5589922" cy="672480"/>
          </a:xfrm>
        </p:spPr>
        <p:txBody>
          <a:bodyPr>
            <a:normAutofit fontScale="92500"/>
          </a:bodyPr>
          <a:lstStyle/>
          <a:p>
            <a:pPr algn="l"/>
            <a:r>
              <a:rPr lang="de-AT" sz="2800" dirty="0"/>
              <a:t>Materialien für Lehrerinnen und Lehrer</a:t>
            </a:r>
          </a:p>
        </p:txBody>
      </p:sp>
      <p:pic>
        <p:nvPicPr>
          <p:cNvPr id="14" name="Grafik 13"/>
          <p:cNvPicPr/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291" b="23564"/>
          <a:stretch/>
        </p:blipFill>
        <p:spPr>
          <a:xfrm>
            <a:off x="323528" y="0"/>
            <a:ext cx="291465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898082-AD82-4AC1-81E1-42FC5147D2EC}"/>
              </a:ext>
            </a:extLst>
          </p:cNvPr>
          <p:cNvSpPr txBox="1"/>
          <p:nvPr/>
        </p:nvSpPr>
        <p:spPr>
          <a:xfrm>
            <a:off x="683568" y="1617736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>
                <a:solidFill>
                  <a:srgbClr val="E2B000"/>
                </a:solidFill>
              </a:rPr>
              <a:t>MODUL FAST-FASHION (MULTI)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792C02-6761-4815-8445-48780E2F92B4}"/>
              </a:ext>
            </a:extLst>
          </p:cNvPr>
          <p:cNvSpPr txBox="1"/>
          <p:nvPr/>
        </p:nvSpPr>
        <p:spPr>
          <a:xfrm>
            <a:off x="827584" y="4509294"/>
            <a:ext cx="72008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1200" dirty="0" err="1"/>
              <a:t>Autor_innen</a:t>
            </a:r>
            <a:r>
              <a:rPr lang="de-AT" sz="1200" dirty="0"/>
              <a:t>:</a:t>
            </a:r>
          </a:p>
          <a:p>
            <a:r>
              <a:rPr lang="de-AT" sz="1200" dirty="0"/>
              <a:t>Victoria </a:t>
            </a:r>
            <a:r>
              <a:rPr lang="de-AT" sz="1200" dirty="0" err="1"/>
              <a:t>Reinsperger</a:t>
            </a:r>
            <a:r>
              <a:rPr lang="de-AT" sz="1200" dirty="0"/>
              <a:t> (Universität Graz, Österreich) </a:t>
            </a:r>
          </a:p>
          <a:p>
            <a:r>
              <a:rPr lang="de-AT" sz="1200" dirty="0"/>
              <a:t>Britta Ehrig (NHL </a:t>
            </a:r>
            <a:r>
              <a:rPr lang="de-AT" sz="1200" dirty="0" err="1"/>
              <a:t>Stenden</a:t>
            </a:r>
            <a:r>
              <a:rPr lang="de-AT" sz="1200" dirty="0"/>
              <a:t> </a:t>
            </a:r>
            <a:r>
              <a:rPr lang="de-AT" sz="1200" dirty="0" err="1"/>
              <a:t>Hogeschool</a:t>
            </a:r>
            <a:r>
              <a:rPr lang="de-AT" sz="1200" dirty="0"/>
              <a:t>, Niederlande) </a:t>
            </a:r>
          </a:p>
          <a:p>
            <a:r>
              <a:rPr lang="de-AT" sz="1200" dirty="0"/>
              <a:t>Jürgen Ehrenmüller (Westböhmische Universität in Pilsen, Tschechien) </a:t>
            </a:r>
          </a:p>
          <a:p>
            <a:r>
              <a:rPr lang="de-AT" sz="1200" dirty="0"/>
              <a:t>Stephan Schicker (Universität Graz, Österreich)</a:t>
            </a:r>
          </a:p>
          <a:p>
            <a:r>
              <a:rPr lang="de-AT" sz="1200" dirty="0"/>
              <a:t>Muhammed Akbulut (Universität Graz, Österreich)</a:t>
            </a:r>
          </a:p>
          <a:p>
            <a:r>
              <a:rPr lang="de-AT" sz="1200" dirty="0"/>
              <a:t>Sabine Schmölzer-</a:t>
            </a:r>
            <a:r>
              <a:rPr lang="de-AT" sz="1200" dirty="0" err="1"/>
              <a:t>Eibinger</a:t>
            </a:r>
            <a:r>
              <a:rPr lang="de-AT" sz="1200" dirty="0"/>
              <a:t> (Universität Graz, Österreich) </a:t>
            </a:r>
          </a:p>
        </p:txBody>
      </p:sp>
    </p:spTree>
    <p:extLst>
      <p:ext uri="{BB962C8B-B14F-4D97-AF65-F5344CB8AC3E}">
        <p14:creationId xmlns:p14="http://schemas.microsoft.com/office/powerpoint/2010/main" val="389410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36B09-74CA-41BB-BD1F-1BD6C3D4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317440"/>
            <a:ext cx="6357392" cy="2223120"/>
          </a:xfrm>
          <a:ln w="38100">
            <a:solidFill>
              <a:srgbClr val="FFCC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de-AT" dirty="0"/>
              <a:t>Alles klar?</a:t>
            </a:r>
            <a:br>
              <a:rPr lang="de-AT" dirty="0"/>
            </a:br>
            <a:r>
              <a:rPr lang="de-AT" dirty="0"/>
              <a:t>Dann kann es losgehen!</a:t>
            </a:r>
          </a:p>
        </p:txBody>
      </p:sp>
    </p:spTree>
    <p:extLst>
      <p:ext uri="{BB962C8B-B14F-4D97-AF65-F5344CB8AC3E}">
        <p14:creationId xmlns:p14="http://schemas.microsoft.com/office/powerpoint/2010/main" val="272545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2606587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Am wichtigsten ist für mich, dass Mode nachhaltig produziert wurde.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</p:spTree>
    <p:extLst>
      <p:ext uri="{BB962C8B-B14F-4D97-AF65-F5344CB8AC3E}">
        <p14:creationId xmlns:p14="http://schemas.microsoft.com/office/powerpoint/2010/main" val="1771217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2606587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Ich kann auch in Secondhand-Geschäften gut einkaufen.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</p:spTree>
    <p:extLst>
      <p:ext uri="{BB962C8B-B14F-4D97-AF65-F5344CB8AC3E}">
        <p14:creationId xmlns:p14="http://schemas.microsoft.com/office/powerpoint/2010/main" val="391631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2606587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Faire Labels sind für mich immer eine gute Option.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</p:spTree>
    <p:extLst>
      <p:ext uri="{BB962C8B-B14F-4D97-AF65-F5344CB8AC3E}">
        <p14:creationId xmlns:p14="http://schemas.microsoft.com/office/powerpoint/2010/main" val="2361181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240360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Ich glaube, dass Fast-Fashion-Konzerne gar nicht nachhaltig produzieren.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</p:spTree>
    <p:extLst>
      <p:ext uri="{BB962C8B-B14F-4D97-AF65-F5344CB8AC3E}">
        <p14:creationId xmlns:p14="http://schemas.microsoft.com/office/powerpoint/2010/main" val="2108797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096344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Mir ist es überhaupt nicht wichtig, in jeder Saison neue Kleidungsstücke zu kaufen.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</p:spTree>
    <p:extLst>
      <p:ext uri="{BB962C8B-B14F-4D97-AF65-F5344CB8AC3E}">
        <p14:creationId xmlns:p14="http://schemas.microsoft.com/office/powerpoint/2010/main" val="3940886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600400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Ich denke, dass es für die Mehrheit der Menschen positive Konsequenzen hat, wenn Fast-Fashion vermieden wird.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</p:spTree>
    <p:extLst>
      <p:ext uri="{BB962C8B-B14F-4D97-AF65-F5344CB8AC3E}">
        <p14:creationId xmlns:p14="http://schemas.microsoft.com/office/powerpoint/2010/main" val="779349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240360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Ich gebe auch gerne mehr Geld für meine Kleidung aus, wenn die Qualität besser ist.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</p:spTree>
    <p:extLst>
      <p:ext uri="{BB962C8B-B14F-4D97-AF65-F5344CB8AC3E}">
        <p14:creationId xmlns:p14="http://schemas.microsoft.com/office/powerpoint/2010/main" val="2003609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600400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Ich besitze gerne einzigartige Kleidungsstücke, die sonst nicht jeder hat.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</p:spTree>
    <p:extLst>
      <p:ext uri="{BB962C8B-B14F-4D97-AF65-F5344CB8AC3E}">
        <p14:creationId xmlns:p14="http://schemas.microsoft.com/office/powerpoint/2010/main" val="149755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600400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Wo ich wohne, gibt es viele Geschäfte mit nachhaltiger Kleidung im Sortiment.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</p:spTree>
    <p:extLst>
      <p:ext uri="{BB962C8B-B14F-4D97-AF65-F5344CB8AC3E}">
        <p14:creationId xmlns:p14="http://schemas.microsoft.com/office/powerpoint/2010/main" val="4129108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A318FEF4-6C3E-4D16-A693-C7C54F92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82878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BBC4E-C114-4711-A322-FD1AB7C1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Bildimpuls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5A7F409-46AD-405B-AA43-B206C9651477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693" y="1482544"/>
            <a:ext cx="6934615" cy="38929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3E91AE5-DDD2-4A8C-BB74-0B2B1F22262C}"/>
              </a:ext>
            </a:extLst>
          </p:cNvPr>
          <p:cNvSpPr txBox="1"/>
          <p:nvPr/>
        </p:nvSpPr>
        <p:spPr>
          <a:xfrm>
            <a:off x="1104692" y="5375456"/>
            <a:ext cx="6934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dirty="0"/>
              <a:t>Bildquelle: Cruz-</a:t>
            </a:r>
            <a:r>
              <a:rPr lang="de-AT" sz="1000" dirty="0" err="1"/>
              <a:t>Sy</a:t>
            </a:r>
            <a:r>
              <a:rPr lang="de-AT" sz="1000" dirty="0"/>
              <a:t>, </a:t>
            </a:r>
            <a:r>
              <a:rPr lang="de-AT" sz="1000" dirty="0" err="1"/>
              <a:t>Gigie</a:t>
            </a:r>
            <a:r>
              <a:rPr lang="de-AT" sz="1000" dirty="0"/>
              <a:t> (2011): Detox </a:t>
            </a:r>
            <a:r>
              <a:rPr lang="de-AT" sz="1000" dirty="0" err="1"/>
              <a:t>my</a:t>
            </a:r>
            <a:r>
              <a:rPr lang="de-AT" sz="1000" dirty="0"/>
              <a:t> </a:t>
            </a:r>
            <a:r>
              <a:rPr lang="de-AT" sz="1000" dirty="0" err="1"/>
              <a:t>fashion</a:t>
            </a:r>
            <a:r>
              <a:rPr lang="de-AT" sz="1000" dirty="0"/>
              <a:t>. URL: https://www.greenpeace.org/international/act/detox/ [14.05.2021].  </a:t>
            </a:r>
          </a:p>
        </p:txBody>
      </p:sp>
    </p:spTree>
    <p:extLst>
      <p:ext uri="{BB962C8B-B14F-4D97-AF65-F5344CB8AC3E}">
        <p14:creationId xmlns:p14="http://schemas.microsoft.com/office/powerpoint/2010/main" val="19984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1A4BA8-9F0A-4D8B-9CBD-BED7B07EA8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8003232" cy="89847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BA58D1D-059D-427B-BDFA-ACEA5A11E4B7}"/>
              </a:ext>
            </a:extLst>
          </p:cNvPr>
          <p:cNvGrpSpPr/>
          <p:nvPr/>
        </p:nvGrpSpPr>
        <p:grpSpPr>
          <a:xfrm>
            <a:off x="1049720" y="2618447"/>
            <a:ext cx="5743737" cy="1143348"/>
            <a:chOff x="1813315" y="3174921"/>
            <a:chExt cx="5743737" cy="1143348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850541" y="370326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813315" y="3429002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3150222" y="369335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ABBA55F3-7176-4A73-9D28-AE3BFE01D161}"/>
                </a:ext>
              </a:extLst>
            </p:cNvPr>
            <p:cNvSpPr/>
            <p:nvPr/>
          </p:nvSpPr>
          <p:spPr>
            <a:xfrm>
              <a:off x="4936987" y="370326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2F26D1B3-2CA6-4EA7-8257-988E29C803A7}"/>
                </a:ext>
              </a:extLst>
            </p:cNvPr>
            <p:cNvSpPr/>
            <p:nvPr/>
          </p:nvSpPr>
          <p:spPr>
            <a:xfrm>
              <a:off x="6257371" y="370326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3116461" y="3430575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748B20F6-02FB-4A29-A97D-2D0862B8FB4F}"/>
                </a:ext>
              </a:extLst>
            </p:cNvPr>
            <p:cNvSpPr/>
            <p:nvPr/>
          </p:nvSpPr>
          <p:spPr>
            <a:xfrm>
              <a:off x="4878388" y="3429001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F0D2F6D8-F22D-4C4D-B55D-B6C6F031CF4B}"/>
                </a:ext>
              </a:extLst>
            </p:cNvPr>
            <p:cNvSpPr/>
            <p:nvPr/>
          </p:nvSpPr>
          <p:spPr>
            <a:xfrm>
              <a:off x="6219689" y="342900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3DEA0CD-4974-4154-BF2E-D3F77486F94E}"/>
                </a:ext>
              </a:extLst>
            </p:cNvPr>
            <p:cNvSpPr/>
            <p:nvPr/>
          </p:nvSpPr>
          <p:spPr>
            <a:xfrm>
              <a:off x="1937571" y="3174921"/>
              <a:ext cx="350389" cy="341046"/>
            </a:xfrm>
            <a:custGeom>
              <a:avLst/>
              <a:gdLst>
                <a:gd name="connsiteX0" fmla="*/ 137313 w 148921"/>
                <a:gd name="connsiteY0" fmla="*/ 75849 h 148921"/>
                <a:gd name="connsiteX1" fmla="*/ 75849 w 148921"/>
                <a:gd name="connsiteY1" fmla="*/ 137313 h 148921"/>
                <a:gd name="connsiteX2" fmla="*/ 14384 w 148921"/>
                <a:gd name="connsiteY2" fmla="*/ 75849 h 148921"/>
                <a:gd name="connsiteX3" fmla="*/ 75849 w 148921"/>
                <a:gd name="connsiteY3" fmla="*/ 14384 h 148921"/>
                <a:gd name="connsiteX4" fmla="*/ 137313 w 148921"/>
                <a:gd name="connsiteY4" fmla="*/ 75849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1" h="148921">
                  <a:moveTo>
                    <a:pt x="137313" y="75849"/>
                  </a:moveTo>
                  <a:cubicBezTo>
                    <a:pt x="137313" y="109794"/>
                    <a:pt x="109794" y="137313"/>
                    <a:pt x="75849" y="137313"/>
                  </a:cubicBezTo>
                  <a:cubicBezTo>
                    <a:pt x="41903" y="137313"/>
                    <a:pt x="14384" y="109794"/>
                    <a:pt x="14384" y="75849"/>
                  </a:cubicBezTo>
                  <a:cubicBezTo>
                    <a:pt x="14384" y="41903"/>
                    <a:pt x="41903" y="14384"/>
                    <a:pt x="75849" y="14384"/>
                  </a:cubicBezTo>
                  <a:cubicBezTo>
                    <a:pt x="109794" y="14384"/>
                    <a:pt x="137313" y="41903"/>
                    <a:pt x="137313" y="7584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EEF23888-597B-445D-BC20-8D306EC4CC0F}"/>
                </a:ext>
              </a:extLst>
            </p:cNvPr>
            <p:cNvSpPr/>
            <p:nvPr/>
          </p:nvSpPr>
          <p:spPr>
            <a:xfrm>
              <a:off x="1957477" y="3458045"/>
              <a:ext cx="310579" cy="537311"/>
            </a:xfrm>
            <a:custGeom>
              <a:avLst/>
              <a:gdLst>
                <a:gd name="connsiteX0" fmla="*/ 258075 w 270766"/>
                <a:gd name="connsiteY0" fmla="*/ 137177 h 148921"/>
                <a:gd name="connsiteX1" fmla="*/ 258075 w 270766"/>
                <a:gd name="connsiteY1" fmla="*/ 75713 h 148921"/>
                <a:gd name="connsiteX2" fmla="*/ 245890 w 270766"/>
                <a:gd name="connsiteY2" fmla="*/ 51209 h 148921"/>
                <a:gd name="connsiteX3" fmla="*/ 186457 w 270766"/>
                <a:gd name="connsiteY3" fmla="*/ 21966 h 148921"/>
                <a:gd name="connsiteX4" fmla="*/ 136230 w 270766"/>
                <a:gd name="connsiteY4" fmla="*/ 14384 h 148921"/>
                <a:gd name="connsiteX5" fmla="*/ 86002 w 270766"/>
                <a:gd name="connsiteY5" fmla="*/ 21966 h 148921"/>
                <a:gd name="connsiteX6" fmla="*/ 26569 w 270766"/>
                <a:gd name="connsiteY6" fmla="*/ 51209 h 148921"/>
                <a:gd name="connsiteX7" fmla="*/ 14384 w 270766"/>
                <a:gd name="connsiteY7" fmla="*/ 75713 h 148921"/>
                <a:gd name="connsiteX8" fmla="*/ 14384 w 270766"/>
                <a:gd name="connsiteY8" fmla="*/ 137177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66" h="148921">
                  <a:moveTo>
                    <a:pt x="258075" y="137177"/>
                  </a:moveTo>
                  <a:lnTo>
                    <a:pt x="258075" y="75713"/>
                  </a:lnTo>
                  <a:cubicBezTo>
                    <a:pt x="257874" y="66136"/>
                    <a:pt x="253407" y="57148"/>
                    <a:pt x="245890" y="51209"/>
                  </a:cubicBezTo>
                  <a:cubicBezTo>
                    <a:pt x="228228" y="37595"/>
                    <a:pt x="208019" y="27652"/>
                    <a:pt x="186457" y="21966"/>
                  </a:cubicBezTo>
                  <a:cubicBezTo>
                    <a:pt x="170181" y="16970"/>
                    <a:pt x="153254" y="14414"/>
                    <a:pt x="136230" y="14384"/>
                  </a:cubicBezTo>
                  <a:cubicBezTo>
                    <a:pt x="119223" y="14647"/>
                    <a:pt x="102328" y="17196"/>
                    <a:pt x="86002" y="21966"/>
                  </a:cubicBezTo>
                  <a:cubicBezTo>
                    <a:pt x="64679" y="28279"/>
                    <a:pt x="44582" y="38167"/>
                    <a:pt x="26569" y="51209"/>
                  </a:cubicBezTo>
                  <a:cubicBezTo>
                    <a:pt x="19052" y="57148"/>
                    <a:pt x="14585" y="66136"/>
                    <a:pt x="14384" y="75713"/>
                  </a:cubicBezTo>
                  <a:lnTo>
                    <a:pt x="14384" y="137177"/>
                  </a:ln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4EBFA56D-A78A-44A9-8636-6E7B0A46642C}"/>
                </a:ext>
              </a:extLst>
            </p:cNvPr>
            <p:cNvSpPr/>
            <p:nvPr/>
          </p:nvSpPr>
          <p:spPr>
            <a:xfrm>
              <a:off x="3257158" y="3184629"/>
              <a:ext cx="350389" cy="341046"/>
            </a:xfrm>
            <a:custGeom>
              <a:avLst/>
              <a:gdLst>
                <a:gd name="connsiteX0" fmla="*/ 137313 w 148921"/>
                <a:gd name="connsiteY0" fmla="*/ 75849 h 148921"/>
                <a:gd name="connsiteX1" fmla="*/ 75849 w 148921"/>
                <a:gd name="connsiteY1" fmla="*/ 137313 h 148921"/>
                <a:gd name="connsiteX2" fmla="*/ 14384 w 148921"/>
                <a:gd name="connsiteY2" fmla="*/ 75849 h 148921"/>
                <a:gd name="connsiteX3" fmla="*/ 75849 w 148921"/>
                <a:gd name="connsiteY3" fmla="*/ 14384 h 148921"/>
                <a:gd name="connsiteX4" fmla="*/ 137313 w 148921"/>
                <a:gd name="connsiteY4" fmla="*/ 75849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1" h="148921">
                  <a:moveTo>
                    <a:pt x="137313" y="75849"/>
                  </a:moveTo>
                  <a:cubicBezTo>
                    <a:pt x="137313" y="109794"/>
                    <a:pt x="109794" y="137313"/>
                    <a:pt x="75849" y="137313"/>
                  </a:cubicBezTo>
                  <a:cubicBezTo>
                    <a:pt x="41903" y="137313"/>
                    <a:pt x="14384" y="109794"/>
                    <a:pt x="14384" y="75849"/>
                  </a:cubicBezTo>
                  <a:cubicBezTo>
                    <a:pt x="14384" y="41903"/>
                    <a:pt x="41903" y="14384"/>
                    <a:pt x="75849" y="14384"/>
                  </a:cubicBezTo>
                  <a:cubicBezTo>
                    <a:pt x="109794" y="14384"/>
                    <a:pt x="137313" y="41903"/>
                    <a:pt x="137313" y="7584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CF29A0AE-1209-45FA-9579-DD7CE80AC670}"/>
                </a:ext>
              </a:extLst>
            </p:cNvPr>
            <p:cNvSpPr/>
            <p:nvPr/>
          </p:nvSpPr>
          <p:spPr>
            <a:xfrm>
              <a:off x="3277064" y="3467753"/>
              <a:ext cx="310579" cy="537311"/>
            </a:xfrm>
            <a:custGeom>
              <a:avLst/>
              <a:gdLst>
                <a:gd name="connsiteX0" fmla="*/ 258075 w 270766"/>
                <a:gd name="connsiteY0" fmla="*/ 137177 h 148921"/>
                <a:gd name="connsiteX1" fmla="*/ 258075 w 270766"/>
                <a:gd name="connsiteY1" fmla="*/ 75713 h 148921"/>
                <a:gd name="connsiteX2" fmla="*/ 245890 w 270766"/>
                <a:gd name="connsiteY2" fmla="*/ 51209 h 148921"/>
                <a:gd name="connsiteX3" fmla="*/ 186457 w 270766"/>
                <a:gd name="connsiteY3" fmla="*/ 21966 h 148921"/>
                <a:gd name="connsiteX4" fmla="*/ 136230 w 270766"/>
                <a:gd name="connsiteY4" fmla="*/ 14384 h 148921"/>
                <a:gd name="connsiteX5" fmla="*/ 86002 w 270766"/>
                <a:gd name="connsiteY5" fmla="*/ 21966 h 148921"/>
                <a:gd name="connsiteX6" fmla="*/ 26569 w 270766"/>
                <a:gd name="connsiteY6" fmla="*/ 51209 h 148921"/>
                <a:gd name="connsiteX7" fmla="*/ 14384 w 270766"/>
                <a:gd name="connsiteY7" fmla="*/ 75713 h 148921"/>
                <a:gd name="connsiteX8" fmla="*/ 14384 w 270766"/>
                <a:gd name="connsiteY8" fmla="*/ 137177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66" h="148921">
                  <a:moveTo>
                    <a:pt x="258075" y="137177"/>
                  </a:moveTo>
                  <a:lnTo>
                    <a:pt x="258075" y="75713"/>
                  </a:lnTo>
                  <a:cubicBezTo>
                    <a:pt x="257874" y="66136"/>
                    <a:pt x="253407" y="57148"/>
                    <a:pt x="245890" y="51209"/>
                  </a:cubicBezTo>
                  <a:cubicBezTo>
                    <a:pt x="228228" y="37595"/>
                    <a:pt x="208019" y="27652"/>
                    <a:pt x="186457" y="21966"/>
                  </a:cubicBezTo>
                  <a:cubicBezTo>
                    <a:pt x="170181" y="16970"/>
                    <a:pt x="153254" y="14414"/>
                    <a:pt x="136230" y="14384"/>
                  </a:cubicBezTo>
                  <a:cubicBezTo>
                    <a:pt x="119223" y="14647"/>
                    <a:pt x="102328" y="17196"/>
                    <a:pt x="86002" y="21966"/>
                  </a:cubicBezTo>
                  <a:cubicBezTo>
                    <a:pt x="64679" y="28279"/>
                    <a:pt x="44582" y="38167"/>
                    <a:pt x="26569" y="51209"/>
                  </a:cubicBezTo>
                  <a:cubicBezTo>
                    <a:pt x="19052" y="57148"/>
                    <a:pt x="14585" y="66136"/>
                    <a:pt x="14384" y="75713"/>
                  </a:cubicBezTo>
                  <a:lnTo>
                    <a:pt x="14384" y="137177"/>
                  </a:ln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4AB85DED-F7DF-4556-AE60-4A2283F2679D}"/>
                </a:ext>
              </a:extLst>
            </p:cNvPr>
            <p:cNvSpPr/>
            <p:nvPr/>
          </p:nvSpPr>
          <p:spPr>
            <a:xfrm>
              <a:off x="5016269" y="3192264"/>
              <a:ext cx="350389" cy="341046"/>
            </a:xfrm>
            <a:custGeom>
              <a:avLst/>
              <a:gdLst>
                <a:gd name="connsiteX0" fmla="*/ 137313 w 148921"/>
                <a:gd name="connsiteY0" fmla="*/ 75849 h 148921"/>
                <a:gd name="connsiteX1" fmla="*/ 75849 w 148921"/>
                <a:gd name="connsiteY1" fmla="*/ 137313 h 148921"/>
                <a:gd name="connsiteX2" fmla="*/ 14384 w 148921"/>
                <a:gd name="connsiteY2" fmla="*/ 75849 h 148921"/>
                <a:gd name="connsiteX3" fmla="*/ 75849 w 148921"/>
                <a:gd name="connsiteY3" fmla="*/ 14384 h 148921"/>
                <a:gd name="connsiteX4" fmla="*/ 137313 w 148921"/>
                <a:gd name="connsiteY4" fmla="*/ 75849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1" h="148921">
                  <a:moveTo>
                    <a:pt x="137313" y="75849"/>
                  </a:moveTo>
                  <a:cubicBezTo>
                    <a:pt x="137313" y="109794"/>
                    <a:pt x="109794" y="137313"/>
                    <a:pt x="75849" y="137313"/>
                  </a:cubicBezTo>
                  <a:cubicBezTo>
                    <a:pt x="41903" y="137313"/>
                    <a:pt x="14384" y="109794"/>
                    <a:pt x="14384" y="75849"/>
                  </a:cubicBezTo>
                  <a:cubicBezTo>
                    <a:pt x="14384" y="41903"/>
                    <a:pt x="41903" y="14384"/>
                    <a:pt x="75849" y="14384"/>
                  </a:cubicBezTo>
                  <a:cubicBezTo>
                    <a:pt x="109794" y="14384"/>
                    <a:pt x="137313" y="41903"/>
                    <a:pt x="137313" y="7584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5CFB83F4-52AA-4061-BE99-65ABB6A2DFB2}"/>
                </a:ext>
              </a:extLst>
            </p:cNvPr>
            <p:cNvSpPr/>
            <p:nvPr/>
          </p:nvSpPr>
          <p:spPr>
            <a:xfrm>
              <a:off x="5036175" y="3475388"/>
              <a:ext cx="310579" cy="537311"/>
            </a:xfrm>
            <a:custGeom>
              <a:avLst/>
              <a:gdLst>
                <a:gd name="connsiteX0" fmla="*/ 258075 w 270766"/>
                <a:gd name="connsiteY0" fmla="*/ 137177 h 148921"/>
                <a:gd name="connsiteX1" fmla="*/ 258075 w 270766"/>
                <a:gd name="connsiteY1" fmla="*/ 75713 h 148921"/>
                <a:gd name="connsiteX2" fmla="*/ 245890 w 270766"/>
                <a:gd name="connsiteY2" fmla="*/ 51209 h 148921"/>
                <a:gd name="connsiteX3" fmla="*/ 186457 w 270766"/>
                <a:gd name="connsiteY3" fmla="*/ 21966 h 148921"/>
                <a:gd name="connsiteX4" fmla="*/ 136230 w 270766"/>
                <a:gd name="connsiteY4" fmla="*/ 14384 h 148921"/>
                <a:gd name="connsiteX5" fmla="*/ 86002 w 270766"/>
                <a:gd name="connsiteY5" fmla="*/ 21966 h 148921"/>
                <a:gd name="connsiteX6" fmla="*/ 26569 w 270766"/>
                <a:gd name="connsiteY6" fmla="*/ 51209 h 148921"/>
                <a:gd name="connsiteX7" fmla="*/ 14384 w 270766"/>
                <a:gd name="connsiteY7" fmla="*/ 75713 h 148921"/>
                <a:gd name="connsiteX8" fmla="*/ 14384 w 270766"/>
                <a:gd name="connsiteY8" fmla="*/ 137177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66" h="148921">
                  <a:moveTo>
                    <a:pt x="258075" y="137177"/>
                  </a:moveTo>
                  <a:lnTo>
                    <a:pt x="258075" y="75713"/>
                  </a:lnTo>
                  <a:cubicBezTo>
                    <a:pt x="257874" y="66136"/>
                    <a:pt x="253407" y="57148"/>
                    <a:pt x="245890" y="51209"/>
                  </a:cubicBezTo>
                  <a:cubicBezTo>
                    <a:pt x="228228" y="37595"/>
                    <a:pt x="208019" y="27652"/>
                    <a:pt x="186457" y="21966"/>
                  </a:cubicBezTo>
                  <a:cubicBezTo>
                    <a:pt x="170181" y="16970"/>
                    <a:pt x="153254" y="14414"/>
                    <a:pt x="136230" y="14384"/>
                  </a:cubicBezTo>
                  <a:cubicBezTo>
                    <a:pt x="119223" y="14647"/>
                    <a:pt x="102328" y="17196"/>
                    <a:pt x="86002" y="21966"/>
                  </a:cubicBezTo>
                  <a:cubicBezTo>
                    <a:pt x="64679" y="28279"/>
                    <a:pt x="44582" y="38167"/>
                    <a:pt x="26569" y="51209"/>
                  </a:cubicBezTo>
                  <a:cubicBezTo>
                    <a:pt x="19052" y="57148"/>
                    <a:pt x="14585" y="66136"/>
                    <a:pt x="14384" y="75713"/>
                  </a:cubicBezTo>
                  <a:lnTo>
                    <a:pt x="14384" y="137177"/>
                  </a:ln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514DF434-0F62-4329-A41B-41337A223BB9}"/>
                </a:ext>
              </a:extLst>
            </p:cNvPr>
            <p:cNvSpPr/>
            <p:nvPr/>
          </p:nvSpPr>
          <p:spPr>
            <a:xfrm>
              <a:off x="6315807" y="3211895"/>
              <a:ext cx="350389" cy="341046"/>
            </a:xfrm>
            <a:custGeom>
              <a:avLst/>
              <a:gdLst>
                <a:gd name="connsiteX0" fmla="*/ 137313 w 148921"/>
                <a:gd name="connsiteY0" fmla="*/ 75849 h 148921"/>
                <a:gd name="connsiteX1" fmla="*/ 75849 w 148921"/>
                <a:gd name="connsiteY1" fmla="*/ 137313 h 148921"/>
                <a:gd name="connsiteX2" fmla="*/ 14384 w 148921"/>
                <a:gd name="connsiteY2" fmla="*/ 75849 h 148921"/>
                <a:gd name="connsiteX3" fmla="*/ 75849 w 148921"/>
                <a:gd name="connsiteY3" fmla="*/ 14384 h 148921"/>
                <a:gd name="connsiteX4" fmla="*/ 137313 w 148921"/>
                <a:gd name="connsiteY4" fmla="*/ 75849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1" h="148921">
                  <a:moveTo>
                    <a:pt x="137313" y="75849"/>
                  </a:moveTo>
                  <a:cubicBezTo>
                    <a:pt x="137313" y="109794"/>
                    <a:pt x="109794" y="137313"/>
                    <a:pt x="75849" y="137313"/>
                  </a:cubicBezTo>
                  <a:cubicBezTo>
                    <a:pt x="41903" y="137313"/>
                    <a:pt x="14384" y="109794"/>
                    <a:pt x="14384" y="75849"/>
                  </a:cubicBezTo>
                  <a:cubicBezTo>
                    <a:pt x="14384" y="41903"/>
                    <a:pt x="41903" y="14384"/>
                    <a:pt x="75849" y="14384"/>
                  </a:cubicBezTo>
                  <a:cubicBezTo>
                    <a:pt x="109794" y="14384"/>
                    <a:pt x="137313" y="41903"/>
                    <a:pt x="137313" y="7584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6EA4AAEF-F475-4576-860B-849D0081E25A}"/>
                </a:ext>
              </a:extLst>
            </p:cNvPr>
            <p:cNvSpPr/>
            <p:nvPr/>
          </p:nvSpPr>
          <p:spPr>
            <a:xfrm>
              <a:off x="6335713" y="3495019"/>
              <a:ext cx="310579" cy="537311"/>
            </a:xfrm>
            <a:custGeom>
              <a:avLst/>
              <a:gdLst>
                <a:gd name="connsiteX0" fmla="*/ 258075 w 270766"/>
                <a:gd name="connsiteY0" fmla="*/ 137177 h 148921"/>
                <a:gd name="connsiteX1" fmla="*/ 258075 w 270766"/>
                <a:gd name="connsiteY1" fmla="*/ 75713 h 148921"/>
                <a:gd name="connsiteX2" fmla="*/ 245890 w 270766"/>
                <a:gd name="connsiteY2" fmla="*/ 51209 h 148921"/>
                <a:gd name="connsiteX3" fmla="*/ 186457 w 270766"/>
                <a:gd name="connsiteY3" fmla="*/ 21966 h 148921"/>
                <a:gd name="connsiteX4" fmla="*/ 136230 w 270766"/>
                <a:gd name="connsiteY4" fmla="*/ 14384 h 148921"/>
                <a:gd name="connsiteX5" fmla="*/ 86002 w 270766"/>
                <a:gd name="connsiteY5" fmla="*/ 21966 h 148921"/>
                <a:gd name="connsiteX6" fmla="*/ 26569 w 270766"/>
                <a:gd name="connsiteY6" fmla="*/ 51209 h 148921"/>
                <a:gd name="connsiteX7" fmla="*/ 14384 w 270766"/>
                <a:gd name="connsiteY7" fmla="*/ 75713 h 148921"/>
                <a:gd name="connsiteX8" fmla="*/ 14384 w 270766"/>
                <a:gd name="connsiteY8" fmla="*/ 137177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66" h="148921">
                  <a:moveTo>
                    <a:pt x="258075" y="137177"/>
                  </a:moveTo>
                  <a:lnTo>
                    <a:pt x="258075" y="75713"/>
                  </a:lnTo>
                  <a:cubicBezTo>
                    <a:pt x="257874" y="66136"/>
                    <a:pt x="253407" y="57148"/>
                    <a:pt x="245890" y="51209"/>
                  </a:cubicBezTo>
                  <a:cubicBezTo>
                    <a:pt x="228228" y="37595"/>
                    <a:pt x="208019" y="27652"/>
                    <a:pt x="186457" y="21966"/>
                  </a:cubicBezTo>
                  <a:cubicBezTo>
                    <a:pt x="170181" y="16970"/>
                    <a:pt x="153254" y="14414"/>
                    <a:pt x="136230" y="14384"/>
                  </a:cubicBezTo>
                  <a:cubicBezTo>
                    <a:pt x="119223" y="14647"/>
                    <a:pt x="102328" y="17196"/>
                    <a:pt x="86002" y="21966"/>
                  </a:cubicBezTo>
                  <a:cubicBezTo>
                    <a:pt x="64679" y="28279"/>
                    <a:pt x="44582" y="38167"/>
                    <a:pt x="26569" y="51209"/>
                  </a:cubicBezTo>
                  <a:cubicBezTo>
                    <a:pt x="19052" y="57148"/>
                    <a:pt x="14585" y="66136"/>
                    <a:pt x="14384" y="75713"/>
                  </a:cubicBezTo>
                  <a:lnTo>
                    <a:pt x="14384" y="137177"/>
                  </a:ln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79F94DB-2189-4F1E-A774-93E6013CE410}"/>
              </a:ext>
            </a:extLst>
          </p:cNvPr>
          <p:cNvGrpSpPr/>
          <p:nvPr/>
        </p:nvGrpSpPr>
        <p:grpSpPr>
          <a:xfrm>
            <a:off x="1043608" y="3820932"/>
            <a:ext cx="5743736" cy="1159876"/>
            <a:chOff x="1813316" y="4231435"/>
            <a:chExt cx="5743736" cy="1159876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850541" y="474389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3190782" y="474389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A37FE47-874C-464D-8295-A015FEDBA456}"/>
                </a:ext>
              </a:extLst>
            </p:cNvPr>
            <p:cNvSpPr/>
            <p:nvPr/>
          </p:nvSpPr>
          <p:spPr>
            <a:xfrm>
              <a:off x="4936987" y="474389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30AFE0E2-5D9F-40FD-9DCE-CA43FC0B494A}"/>
                </a:ext>
              </a:extLst>
            </p:cNvPr>
            <p:cNvSpPr/>
            <p:nvPr/>
          </p:nvSpPr>
          <p:spPr>
            <a:xfrm>
              <a:off x="6257371" y="474742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813316" y="4503617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3150222" y="4503617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2C386A0-E2C1-4776-9420-536579B281F6}"/>
                </a:ext>
              </a:extLst>
            </p:cNvPr>
            <p:cNvSpPr/>
            <p:nvPr/>
          </p:nvSpPr>
          <p:spPr>
            <a:xfrm>
              <a:off x="6232259" y="4503616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B0E2DCC1-5DC4-4714-AD39-1175684BCA0E}"/>
                </a:ext>
              </a:extLst>
            </p:cNvPr>
            <p:cNvSpPr/>
            <p:nvPr/>
          </p:nvSpPr>
          <p:spPr>
            <a:xfrm>
              <a:off x="4892018" y="4503615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A935D135-283E-4D6D-9F94-C2DD5D9803E3}"/>
                </a:ext>
              </a:extLst>
            </p:cNvPr>
            <p:cNvGrpSpPr/>
            <p:nvPr/>
          </p:nvGrpSpPr>
          <p:grpSpPr>
            <a:xfrm>
              <a:off x="1958054" y="4239260"/>
              <a:ext cx="350389" cy="820435"/>
              <a:chOff x="1937571" y="3174921"/>
              <a:chExt cx="350389" cy="820435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B72E4A61-51EE-4194-8F25-72C9620335FE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FB785ABA-8D1E-4713-A336-1F0205EFDBB3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31B5B17F-F4CA-4167-A9BD-95B4BD3CB6A4}"/>
                </a:ext>
              </a:extLst>
            </p:cNvPr>
            <p:cNvGrpSpPr/>
            <p:nvPr/>
          </p:nvGrpSpPr>
          <p:grpSpPr>
            <a:xfrm>
              <a:off x="3284482" y="4239260"/>
              <a:ext cx="350389" cy="820435"/>
              <a:chOff x="1937571" y="3174921"/>
              <a:chExt cx="350389" cy="820435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B96248A8-F630-4A24-9ACB-5FB8EC884C69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7F9CA691-F472-4AC6-82A0-E84DCA73CBB8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F6B1EDC8-2F83-4DD3-BED8-7A7D3028749A}"/>
                </a:ext>
              </a:extLst>
            </p:cNvPr>
            <p:cNvGrpSpPr/>
            <p:nvPr/>
          </p:nvGrpSpPr>
          <p:grpSpPr>
            <a:xfrm>
              <a:off x="5014810" y="4231435"/>
              <a:ext cx="350389" cy="820435"/>
              <a:chOff x="1937571" y="3174921"/>
              <a:chExt cx="350389" cy="820435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8490E142-A826-49DF-8D8A-DE89E7A97359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3B16E717-7C54-4AA2-97BB-FB4078FB7426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56DC805C-18DD-4A1E-8F2C-94D104BF77C2}"/>
                </a:ext>
              </a:extLst>
            </p:cNvPr>
            <p:cNvGrpSpPr/>
            <p:nvPr/>
          </p:nvGrpSpPr>
          <p:grpSpPr>
            <a:xfrm>
              <a:off x="6373090" y="4254093"/>
              <a:ext cx="350389" cy="820435"/>
              <a:chOff x="1937571" y="3174921"/>
              <a:chExt cx="350389" cy="820435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9575125E-0811-482B-875F-7CF49EA5DF95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41E9210-C26C-4C67-8C26-6BA106D3B7D6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823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0E2DCC1-5DC4-4714-AD39-1175684BCA0E}"/>
              </a:ext>
            </a:extLst>
          </p:cNvPr>
          <p:cNvSpPr/>
          <p:nvPr/>
        </p:nvSpPr>
        <p:spPr>
          <a:xfrm>
            <a:off x="719280" y="2341643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37FE47-874C-464D-8295-A015FEDBA456}"/>
              </a:ext>
            </a:extLst>
          </p:cNvPr>
          <p:cNvSpPr/>
          <p:nvPr/>
        </p:nvSpPr>
        <p:spPr>
          <a:xfrm>
            <a:off x="824047" y="2671675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599352-1ED7-4692-9378-424F0404C9E8}"/>
              </a:ext>
            </a:extLst>
          </p:cNvPr>
          <p:cNvGrpSpPr/>
          <p:nvPr/>
        </p:nvGrpSpPr>
        <p:grpSpPr>
          <a:xfrm>
            <a:off x="711458" y="2792216"/>
            <a:ext cx="1336907" cy="887694"/>
            <a:chOff x="1049720" y="2872528"/>
            <a:chExt cx="1336907" cy="88769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086946" y="3146792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049720" y="2872528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BD772E-C5EC-40E4-AD9E-A8519A422A7B}"/>
              </a:ext>
            </a:extLst>
          </p:cNvPr>
          <p:cNvGrpSpPr/>
          <p:nvPr/>
        </p:nvGrpSpPr>
        <p:grpSpPr>
          <a:xfrm>
            <a:off x="713500" y="3266136"/>
            <a:ext cx="1336906" cy="887694"/>
            <a:chOff x="1041048" y="4095030"/>
            <a:chExt cx="1336906" cy="887694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078273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041048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18FCAB-00FE-4839-B243-091B0D9B03B1}"/>
              </a:ext>
            </a:extLst>
          </p:cNvPr>
          <p:cNvGrpSpPr/>
          <p:nvPr/>
        </p:nvGrpSpPr>
        <p:grpSpPr>
          <a:xfrm>
            <a:off x="703900" y="3693362"/>
            <a:ext cx="1340241" cy="887694"/>
            <a:chOff x="2377954" y="4095030"/>
            <a:chExt cx="1340241" cy="887694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2418514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2377954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EFD7EEE1-9C2C-418E-B4DA-76F25A3E397B}"/>
              </a:ext>
            </a:extLst>
          </p:cNvPr>
          <p:cNvGrpSpPr/>
          <p:nvPr/>
        </p:nvGrpSpPr>
        <p:grpSpPr>
          <a:xfrm>
            <a:off x="4773378" y="1916832"/>
            <a:ext cx="446694" cy="1346275"/>
            <a:chOff x="3598332" y="4779224"/>
            <a:chExt cx="304800" cy="860974"/>
          </a:xfrm>
        </p:grpSpPr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A25B6606-DDEB-4699-8181-56E1E61B0363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25079337-1359-4E86-B555-EBA52F6D90B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381F00-D78A-4B19-9B5E-1A94848813FA}"/>
              </a:ext>
            </a:extLst>
          </p:cNvPr>
          <p:cNvGrpSpPr/>
          <p:nvPr/>
        </p:nvGrpSpPr>
        <p:grpSpPr>
          <a:xfrm>
            <a:off x="683197" y="4066487"/>
            <a:ext cx="1424036" cy="887694"/>
            <a:chOff x="559213" y="4046004"/>
            <a:chExt cx="1424036" cy="8876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683568" y="4385144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559213" y="4046004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21E5FDA3-4660-4705-91DB-65E7115A0B4E}"/>
              </a:ext>
            </a:extLst>
          </p:cNvPr>
          <p:cNvGrpSpPr/>
          <p:nvPr/>
        </p:nvGrpSpPr>
        <p:grpSpPr>
          <a:xfrm>
            <a:off x="4629362" y="2276872"/>
            <a:ext cx="446694" cy="1346275"/>
            <a:chOff x="3598332" y="4779224"/>
            <a:chExt cx="304800" cy="860974"/>
          </a:xfrm>
        </p:grpSpPr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891D9063-94D5-4CFC-96E5-E448633D1791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45071960-8DC2-4694-9F8C-D9791493F8F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BA55F3-7176-4A73-9D28-AE3BFE01D161}"/>
              </a:ext>
            </a:extLst>
          </p:cNvPr>
          <p:cNvSpPr/>
          <p:nvPr/>
        </p:nvSpPr>
        <p:spPr>
          <a:xfrm>
            <a:off x="747342" y="4814452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29" name="Grafik 83" descr="Frau">
            <a:extLst>
              <a:ext uri="{FF2B5EF4-FFF2-40B4-BE49-F238E27FC236}">
                <a16:creationId xmlns:a16="http://schemas.microsoft.com/office/drawing/2014/main" id="{8E08FEAE-5BEA-41EB-97C7-DC2EA6679BDF}"/>
              </a:ext>
            </a:extLst>
          </p:cNvPr>
          <p:cNvGrpSpPr/>
          <p:nvPr/>
        </p:nvGrpSpPr>
        <p:grpSpPr>
          <a:xfrm>
            <a:off x="4499913" y="2531511"/>
            <a:ext cx="561541" cy="1400620"/>
            <a:chOff x="6347876" y="3793480"/>
            <a:chExt cx="355806" cy="870289"/>
          </a:xfrm>
        </p:grpSpPr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130D40EF-5539-4201-BAF3-5735C904AC18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101A76D0-BEAE-4A5B-AB11-CE76E74D1B39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48B20F6-02FB-4A29-A97D-2D0862B8FB4F}"/>
              </a:ext>
            </a:extLst>
          </p:cNvPr>
          <p:cNvSpPr/>
          <p:nvPr/>
        </p:nvSpPr>
        <p:spPr>
          <a:xfrm>
            <a:off x="683568" y="450912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8AFE5520-B19A-4068-B1D8-BD4DFF3B0801}"/>
              </a:ext>
            </a:extLst>
          </p:cNvPr>
          <p:cNvGrpSpPr/>
          <p:nvPr/>
        </p:nvGrpSpPr>
        <p:grpSpPr>
          <a:xfrm>
            <a:off x="4487475" y="2948380"/>
            <a:ext cx="446694" cy="1346275"/>
            <a:chOff x="3598332" y="4779224"/>
            <a:chExt cx="304800" cy="860974"/>
          </a:xfrm>
        </p:grpSpPr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B08D4F44-23EA-4046-887D-56B460982E2B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6C6E6565-C062-43D3-8B81-CF46993F7FA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26" name="Grafik 83" descr="Frau">
            <a:extLst>
              <a:ext uri="{FF2B5EF4-FFF2-40B4-BE49-F238E27FC236}">
                <a16:creationId xmlns:a16="http://schemas.microsoft.com/office/drawing/2014/main" id="{ECA2D1BD-186F-40CC-B445-5E3422469E3F}"/>
              </a:ext>
            </a:extLst>
          </p:cNvPr>
          <p:cNvGrpSpPr/>
          <p:nvPr/>
        </p:nvGrpSpPr>
        <p:grpSpPr>
          <a:xfrm>
            <a:off x="4321045" y="3215712"/>
            <a:ext cx="561541" cy="1376602"/>
            <a:chOff x="6347876" y="3808404"/>
            <a:chExt cx="355806" cy="855365"/>
          </a:xfrm>
        </p:grpSpPr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6F5E6BB5-E4A7-422C-960C-B6584842368E}"/>
                </a:ext>
              </a:extLst>
            </p:cNvPr>
            <p:cNvSpPr/>
            <p:nvPr/>
          </p:nvSpPr>
          <p:spPr>
            <a:xfrm>
              <a:off x="6371892" y="380840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D0F451CD-5496-44E3-AA32-15BEFD059AE6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23" name="Grafik 83" descr="Frau">
            <a:extLst>
              <a:ext uri="{FF2B5EF4-FFF2-40B4-BE49-F238E27FC236}">
                <a16:creationId xmlns:a16="http://schemas.microsoft.com/office/drawing/2014/main" id="{A41ED67D-AFC0-4F13-95A3-484334A2FD70}"/>
              </a:ext>
            </a:extLst>
          </p:cNvPr>
          <p:cNvGrpSpPr/>
          <p:nvPr/>
        </p:nvGrpSpPr>
        <p:grpSpPr>
          <a:xfrm>
            <a:off x="4204256" y="3556298"/>
            <a:ext cx="561541" cy="1400620"/>
            <a:chOff x="6347876" y="3793480"/>
            <a:chExt cx="355806" cy="870289"/>
          </a:xfrm>
        </p:grpSpPr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AB50EF39-14E1-447A-AB53-7A9C53614610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2DA8E2A2-17B4-4351-93A7-644FF97A97BC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7C514B-32FC-4927-BC0A-4CFB5EC0E71A}"/>
              </a:ext>
            </a:extLst>
          </p:cNvPr>
          <p:cNvGrpSpPr/>
          <p:nvPr/>
        </p:nvGrpSpPr>
        <p:grpSpPr>
          <a:xfrm>
            <a:off x="4198839" y="3960494"/>
            <a:ext cx="446694" cy="1346275"/>
            <a:chOff x="3598332" y="4779224"/>
            <a:chExt cx="304800" cy="860974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8076C99E-3B1B-4A79-9F29-CD258719F421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822EC149-2A2F-4905-8019-06AE0880EB75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18" name="Grafik 83" descr="Frau">
            <a:extLst>
              <a:ext uri="{FF2B5EF4-FFF2-40B4-BE49-F238E27FC236}">
                <a16:creationId xmlns:a16="http://schemas.microsoft.com/office/drawing/2014/main" id="{143D61F9-CC75-4CA3-B96B-5CFE97AE5304}"/>
              </a:ext>
            </a:extLst>
          </p:cNvPr>
          <p:cNvGrpSpPr/>
          <p:nvPr/>
        </p:nvGrpSpPr>
        <p:grpSpPr>
          <a:xfrm>
            <a:off x="4069092" y="4329786"/>
            <a:ext cx="561541" cy="1400620"/>
            <a:chOff x="6347876" y="3793480"/>
            <a:chExt cx="355806" cy="870289"/>
          </a:xfrm>
        </p:grpSpPr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4661BBC2-4156-4029-BCCA-0569167C9092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E18ACCB0-9730-4F6A-8DB6-FBEBBC8B25DD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F26D1B3-2CA6-4EA7-8257-988E29C803A7}"/>
              </a:ext>
            </a:extLst>
          </p:cNvPr>
          <p:cNvSpPr/>
          <p:nvPr/>
        </p:nvSpPr>
        <p:spPr>
          <a:xfrm>
            <a:off x="763702" y="5249793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0D2F6D8-F22D-4C4D-B55D-B6C6F031CF4B}"/>
              </a:ext>
            </a:extLst>
          </p:cNvPr>
          <p:cNvSpPr/>
          <p:nvPr/>
        </p:nvSpPr>
        <p:spPr>
          <a:xfrm>
            <a:off x="694682" y="491757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D268D20-B856-4EB5-A3E0-68148467170B}"/>
              </a:ext>
            </a:extLst>
          </p:cNvPr>
          <p:cNvSpPr txBox="1"/>
          <p:nvPr/>
        </p:nvSpPr>
        <p:spPr>
          <a:xfrm>
            <a:off x="1802414" y="5661248"/>
            <a:ext cx="1717049" cy="369332"/>
          </a:xfrm>
          <a:prstGeom prst="rect">
            <a:avLst/>
          </a:prstGeom>
          <a:noFill/>
          <a:ln w="28575">
            <a:solidFill>
              <a:srgbClr val="E2B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de-AT" b="1" dirty="0"/>
              <a:t>stimme nicht zu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CD578EF-932B-4CE6-9F3C-987275ABEFEC}"/>
              </a:ext>
            </a:extLst>
          </p:cNvPr>
          <p:cNvGrpSpPr/>
          <p:nvPr/>
        </p:nvGrpSpPr>
        <p:grpSpPr>
          <a:xfrm rot="477868">
            <a:off x="3184692" y="5080001"/>
            <a:ext cx="1151274" cy="927951"/>
            <a:chOff x="3223411" y="4433466"/>
            <a:chExt cx="1151274" cy="927951"/>
          </a:xfrm>
        </p:grpSpPr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256ACA57-4EEE-4ACD-9F0D-6FB2C72C19F1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03CBC1C1-9E65-4081-BF8A-0C478D9A9976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19330E64-FF6C-46AE-951C-5B1AA1AC39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71D73469-00EB-4C78-B7B9-D55EA8531CB8}"/>
              </a:ext>
            </a:extLst>
          </p:cNvPr>
          <p:cNvSpPr txBox="1"/>
          <p:nvPr/>
        </p:nvSpPr>
        <p:spPr>
          <a:xfrm flipH="1">
            <a:off x="5114782" y="5661248"/>
            <a:ext cx="1185410" cy="369332"/>
          </a:xfrm>
          <a:prstGeom prst="rect">
            <a:avLst/>
          </a:prstGeom>
          <a:noFill/>
          <a:ln w="28575">
            <a:solidFill>
              <a:srgbClr val="E2B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de-AT" b="1" dirty="0"/>
              <a:t>stimme zu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0AD0C5-84E5-423C-A57D-B8C2C803EF60}"/>
              </a:ext>
            </a:extLst>
          </p:cNvPr>
          <p:cNvGrpSpPr/>
          <p:nvPr/>
        </p:nvGrpSpPr>
        <p:grpSpPr>
          <a:xfrm rot="20562115" flipH="1">
            <a:off x="4211569" y="5029294"/>
            <a:ext cx="1221626" cy="950155"/>
            <a:chOff x="3227509" y="4420310"/>
            <a:chExt cx="1112164" cy="950155"/>
          </a:xfrm>
        </p:grpSpPr>
        <p:sp>
          <p:nvSpPr>
            <p:cNvPr id="57" name="Bogen 56">
              <a:extLst>
                <a:ext uri="{FF2B5EF4-FFF2-40B4-BE49-F238E27FC236}">
                  <a16:creationId xmlns:a16="http://schemas.microsoft.com/office/drawing/2014/main" id="{518A1824-506E-4851-9320-EC7BEDA4E4CC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8D908938-AE5F-4B68-A23B-E34BA361876A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51689F93-3474-48ED-8C18-263B701EDC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Inhaltsplatzhalter 2">
            <a:extLst>
              <a:ext uri="{FF2B5EF4-FFF2-40B4-BE49-F238E27FC236}">
                <a16:creationId xmlns:a16="http://schemas.microsoft.com/office/drawing/2014/main" id="{EDE27061-5F9A-4678-AA89-CA91769BBBCF}"/>
              </a:ext>
            </a:extLst>
          </p:cNvPr>
          <p:cNvSpPr txBox="1">
            <a:spLocks/>
          </p:cNvSpPr>
          <p:nvPr/>
        </p:nvSpPr>
        <p:spPr>
          <a:xfrm>
            <a:off x="884566" y="1146930"/>
            <a:ext cx="8460432" cy="861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400" dirty="0"/>
              <a:t>Stimmt deine Rolle dem Statement zu? → ein Schritt nach </a:t>
            </a:r>
            <a:r>
              <a:rPr lang="de-AT" sz="24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2400"/>
              <a:t>Stimmt </a:t>
            </a:r>
            <a:r>
              <a:rPr lang="de-AT" sz="2400" dirty="0"/>
              <a:t>deine Rolle dem Statement nicht zu? → ein Schritt nach </a:t>
            </a:r>
            <a:r>
              <a:rPr lang="de-AT" sz="24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113961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0E2DCC1-5DC4-4714-AD39-1175684BCA0E}"/>
              </a:ext>
            </a:extLst>
          </p:cNvPr>
          <p:cNvSpPr/>
          <p:nvPr/>
        </p:nvSpPr>
        <p:spPr>
          <a:xfrm>
            <a:off x="719280" y="2341643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37FE47-874C-464D-8295-A015FEDBA456}"/>
              </a:ext>
            </a:extLst>
          </p:cNvPr>
          <p:cNvSpPr/>
          <p:nvPr/>
        </p:nvSpPr>
        <p:spPr>
          <a:xfrm>
            <a:off x="824047" y="2671675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599352-1ED7-4692-9378-424F0404C9E8}"/>
              </a:ext>
            </a:extLst>
          </p:cNvPr>
          <p:cNvGrpSpPr/>
          <p:nvPr/>
        </p:nvGrpSpPr>
        <p:grpSpPr>
          <a:xfrm>
            <a:off x="711458" y="2792216"/>
            <a:ext cx="1336907" cy="887694"/>
            <a:chOff x="1049720" y="2872528"/>
            <a:chExt cx="1336907" cy="88769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086946" y="3146792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049720" y="2872528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BD772E-C5EC-40E4-AD9E-A8519A422A7B}"/>
              </a:ext>
            </a:extLst>
          </p:cNvPr>
          <p:cNvGrpSpPr/>
          <p:nvPr/>
        </p:nvGrpSpPr>
        <p:grpSpPr>
          <a:xfrm>
            <a:off x="713500" y="3266136"/>
            <a:ext cx="1336906" cy="887694"/>
            <a:chOff x="1041048" y="4095030"/>
            <a:chExt cx="1336906" cy="887694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078273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041048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18FCAB-00FE-4839-B243-091B0D9B03B1}"/>
              </a:ext>
            </a:extLst>
          </p:cNvPr>
          <p:cNvGrpSpPr/>
          <p:nvPr/>
        </p:nvGrpSpPr>
        <p:grpSpPr>
          <a:xfrm>
            <a:off x="703900" y="3693362"/>
            <a:ext cx="1340241" cy="887694"/>
            <a:chOff x="2377954" y="4095030"/>
            <a:chExt cx="1340241" cy="887694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2418514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2377954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381F00-D78A-4B19-9B5E-1A94848813FA}"/>
              </a:ext>
            </a:extLst>
          </p:cNvPr>
          <p:cNvGrpSpPr/>
          <p:nvPr/>
        </p:nvGrpSpPr>
        <p:grpSpPr>
          <a:xfrm>
            <a:off x="683197" y="4066487"/>
            <a:ext cx="1424036" cy="887694"/>
            <a:chOff x="559213" y="4046004"/>
            <a:chExt cx="1424036" cy="8876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683568" y="4385144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559213" y="4046004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BA55F3-7176-4A73-9D28-AE3BFE01D161}"/>
              </a:ext>
            </a:extLst>
          </p:cNvPr>
          <p:cNvSpPr/>
          <p:nvPr/>
        </p:nvSpPr>
        <p:spPr>
          <a:xfrm>
            <a:off x="747342" y="4814452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6" name="Grafik 3" descr="Gehen">
            <a:extLst>
              <a:ext uri="{FF2B5EF4-FFF2-40B4-BE49-F238E27FC236}">
                <a16:creationId xmlns:a16="http://schemas.microsoft.com/office/drawing/2014/main" id="{96C7F645-8A7A-44F5-94D2-5458DBB511F9}"/>
              </a:ext>
            </a:extLst>
          </p:cNvPr>
          <p:cNvGrpSpPr/>
          <p:nvPr/>
        </p:nvGrpSpPr>
        <p:grpSpPr>
          <a:xfrm flipH="1">
            <a:off x="3423286" y="1886989"/>
            <a:ext cx="929389" cy="1325987"/>
            <a:chOff x="5690504" y="3347362"/>
            <a:chExt cx="770962" cy="1176732"/>
          </a:xfrm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70DA05DD-66E4-4C52-ADCF-8B49C08D7128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F569D54E-9C98-4ED5-A8D8-46AA91B9D52F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50" name="Grafik 121" descr="Gehen">
            <a:extLst>
              <a:ext uri="{FF2B5EF4-FFF2-40B4-BE49-F238E27FC236}">
                <a16:creationId xmlns:a16="http://schemas.microsoft.com/office/drawing/2014/main" id="{B18A9488-A25C-409C-90D5-421EAEC15BC9}"/>
              </a:ext>
            </a:extLst>
          </p:cNvPr>
          <p:cNvGrpSpPr/>
          <p:nvPr/>
        </p:nvGrpSpPr>
        <p:grpSpPr>
          <a:xfrm flipH="1">
            <a:off x="3413428" y="2534895"/>
            <a:ext cx="837297" cy="1388884"/>
            <a:chOff x="4425721" y="4494167"/>
            <a:chExt cx="832089" cy="1288127"/>
          </a:xfrm>
        </p:grpSpPr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69245591-C277-42F6-8DB7-3B92964FD425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61E0EAFF-973C-46E5-BCFD-14E705842355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48B20F6-02FB-4A29-A97D-2D0862B8FB4F}"/>
              </a:ext>
            </a:extLst>
          </p:cNvPr>
          <p:cNvSpPr/>
          <p:nvPr/>
        </p:nvSpPr>
        <p:spPr>
          <a:xfrm>
            <a:off x="683568" y="450912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3" name="Grafik 3" descr="Gehen">
            <a:extLst>
              <a:ext uri="{FF2B5EF4-FFF2-40B4-BE49-F238E27FC236}">
                <a16:creationId xmlns:a16="http://schemas.microsoft.com/office/drawing/2014/main" id="{E2FAC750-904E-47DC-91C0-375347B68490}"/>
              </a:ext>
            </a:extLst>
          </p:cNvPr>
          <p:cNvGrpSpPr/>
          <p:nvPr/>
        </p:nvGrpSpPr>
        <p:grpSpPr>
          <a:xfrm>
            <a:off x="4590946" y="1988840"/>
            <a:ext cx="896798" cy="1394641"/>
            <a:chOff x="5690504" y="3347362"/>
            <a:chExt cx="770962" cy="1176732"/>
          </a:xfrm>
        </p:grpSpPr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254A214-7C8B-4298-8B8A-E3CCDE413A83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F9E0D999-E32B-4056-B1FA-A3FA256F1686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44" name="Grafik 121" descr="Gehen">
            <a:extLst>
              <a:ext uri="{FF2B5EF4-FFF2-40B4-BE49-F238E27FC236}">
                <a16:creationId xmlns:a16="http://schemas.microsoft.com/office/drawing/2014/main" id="{2F0DB433-B4E4-4238-872C-C57A16C253F0}"/>
              </a:ext>
            </a:extLst>
          </p:cNvPr>
          <p:cNvGrpSpPr/>
          <p:nvPr/>
        </p:nvGrpSpPr>
        <p:grpSpPr>
          <a:xfrm flipH="1">
            <a:off x="3347864" y="3679910"/>
            <a:ext cx="848389" cy="1360661"/>
            <a:chOff x="4425721" y="4494167"/>
            <a:chExt cx="832089" cy="1288127"/>
          </a:xfrm>
        </p:grpSpPr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81F1DB0A-5AAA-4C62-9835-B1AC91E3BD96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C2202004-9A6B-439C-956F-17DCB38C0568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0" name="Grafik 3" descr="Gehen">
            <a:extLst>
              <a:ext uri="{FF2B5EF4-FFF2-40B4-BE49-F238E27FC236}">
                <a16:creationId xmlns:a16="http://schemas.microsoft.com/office/drawing/2014/main" id="{8B08D914-B023-4968-9768-1A61F3324CC6}"/>
              </a:ext>
            </a:extLst>
          </p:cNvPr>
          <p:cNvGrpSpPr/>
          <p:nvPr/>
        </p:nvGrpSpPr>
        <p:grpSpPr>
          <a:xfrm>
            <a:off x="4537526" y="2636912"/>
            <a:ext cx="896798" cy="1394640"/>
            <a:chOff x="5690503" y="3347362"/>
            <a:chExt cx="770962" cy="1176731"/>
          </a:xfrm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48C969F-BC8B-4635-956B-8203B2CC7FBE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A2D25C2-7827-4F76-BF68-B6FF48C9002B}"/>
                </a:ext>
              </a:extLst>
            </p:cNvPr>
            <p:cNvSpPr/>
            <p:nvPr/>
          </p:nvSpPr>
          <p:spPr>
            <a:xfrm>
              <a:off x="5690503" y="3590823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F26D1B3-2CA6-4EA7-8257-988E29C803A7}"/>
              </a:ext>
            </a:extLst>
          </p:cNvPr>
          <p:cNvSpPr/>
          <p:nvPr/>
        </p:nvSpPr>
        <p:spPr>
          <a:xfrm>
            <a:off x="763702" y="5249793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7" name="Grafik 121" descr="Gehen">
            <a:extLst>
              <a:ext uri="{FF2B5EF4-FFF2-40B4-BE49-F238E27FC236}">
                <a16:creationId xmlns:a16="http://schemas.microsoft.com/office/drawing/2014/main" id="{E6442084-351E-4985-A226-53A7F8252127}"/>
              </a:ext>
            </a:extLst>
          </p:cNvPr>
          <p:cNvGrpSpPr/>
          <p:nvPr/>
        </p:nvGrpSpPr>
        <p:grpSpPr>
          <a:xfrm>
            <a:off x="4485355" y="3356992"/>
            <a:ext cx="832089" cy="1288127"/>
            <a:chOff x="4425721" y="4494167"/>
            <a:chExt cx="832089" cy="1288127"/>
          </a:xfrm>
        </p:grpSpPr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AFA47399-981C-4F0F-857E-8EE1967BDBC9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17C88747-4B99-4D41-BC05-734DC648A4B9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" name="Grafik 3" descr="Gehen">
            <a:extLst>
              <a:ext uri="{FF2B5EF4-FFF2-40B4-BE49-F238E27FC236}">
                <a16:creationId xmlns:a16="http://schemas.microsoft.com/office/drawing/2014/main" id="{43B3CF08-19AC-4433-851D-2703D6498138}"/>
              </a:ext>
            </a:extLst>
          </p:cNvPr>
          <p:cNvGrpSpPr/>
          <p:nvPr/>
        </p:nvGrpSpPr>
        <p:grpSpPr>
          <a:xfrm>
            <a:off x="4139952" y="3789040"/>
            <a:ext cx="1510396" cy="1538913"/>
            <a:chOff x="5430505" y="3289878"/>
            <a:chExt cx="1298462" cy="129846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0FF9EF49-27A7-4555-AB12-8337C23693DC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2585E0D-BCD8-429F-A067-0C8286D77FB8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</p:grp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0D2F6D8-F22D-4C4D-B55D-B6C6F031CF4B}"/>
              </a:ext>
            </a:extLst>
          </p:cNvPr>
          <p:cNvSpPr/>
          <p:nvPr/>
        </p:nvSpPr>
        <p:spPr>
          <a:xfrm>
            <a:off x="694682" y="491757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1" name="Grafik 121" descr="Gehen">
            <a:extLst>
              <a:ext uri="{FF2B5EF4-FFF2-40B4-BE49-F238E27FC236}">
                <a16:creationId xmlns:a16="http://schemas.microsoft.com/office/drawing/2014/main" id="{2B8C33D1-D77D-4ACA-A132-24EE1064104F}"/>
              </a:ext>
            </a:extLst>
          </p:cNvPr>
          <p:cNvGrpSpPr/>
          <p:nvPr/>
        </p:nvGrpSpPr>
        <p:grpSpPr>
          <a:xfrm>
            <a:off x="4354204" y="4365518"/>
            <a:ext cx="896797" cy="1402179"/>
            <a:chOff x="4425721" y="4494167"/>
            <a:chExt cx="832089" cy="1288127"/>
          </a:xfrm>
        </p:grpSpPr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8970C1BE-342E-4321-8208-314A3E8C0D4E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5C7DEA50-B313-4BB4-9E2C-436408591A91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57" name="Textfeld 156">
            <a:extLst>
              <a:ext uri="{FF2B5EF4-FFF2-40B4-BE49-F238E27FC236}">
                <a16:creationId xmlns:a16="http://schemas.microsoft.com/office/drawing/2014/main" id="{84B228B7-6CD7-467A-8A0E-7E54C6B42C5A}"/>
              </a:ext>
            </a:extLst>
          </p:cNvPr>
          <p:cNvSpPr txBox="1"/>
          <p:nvPr/>
        </p:nvSpPr>
        <p:spPr>
          <a:xfrm>
            <a:off x="1802414" y="5661248"/>
            <a:ext cx="1717049" cy="369332"/>
          </a:xfrm>
          <a:prstGeom prst="rect">
            <a:avLst/>
          </a:prstGeom>
          <a:noFill/>
          <a:ln w="28575">
            <a:solidFill>
              <a:srgbClr val="E2B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de-AT" b="1" dirty="0"/>
              <a:t>stimme nicht zu</a:t>
            </a:r>
          </a:p>
        </p:txBody>
      </p: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2B4617DC-ED5E-43ED-9BC4-C8B0B560D518}"/>
              </a:ext>
            </a:extLst>
          </p:cNvPr>
          <p:cNvGrpSpPr/>
          <p:nvPr/>
        </p:nvGrpSpPr>
        <p:grpSpPr>
          <a:xfrm rot="477868">
            <a:off x="3184692" y="5080001"/>
            <a:ext cx="1151274" cy="927951"/>
            <a:chOff x="3223411" y="4433466"/>
            <a:chExt cx="1151274" cy="927951"/>
          </a:xfrm>
        </p:grpSpPr>
        <p:sp>
          <p:nvSpPr>
            <p:cNvPr id="159" name="Bogen 158">
              <a:extLst>
                <a:ext uri="{FF2B5EF4-FFF2-40B4-BE49-F238E27FC236}">
                  <a16:creationId xmlns:a16="http://schemas.microsoft.com/office/drawing/2014/main" id="{D3CD0489-8015-48DB-B2DC-8EAF73A86E6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60" name="Gerader Verbinder 159">
              <a:extLst>
                <a:ext uri="{FF2B5EF4-FFF2-40B4-BE49-F238E27FC236}">
                  <a16:creationId xmlns:a16="http://schemas.microsoft.com/office/drawing/2014/main" id="{39F851A5-45EA-4EE0-A4C2-8DA3FDD5626C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r Verbinder 160">
              <a:extLst>
                <a:ext uri="{FF2B5EF4-FFF2-40B4-BE49-F238E27FC236}">
                  <a16:creationId xmlns:a16="http://schemas.microsoft.com/office/drawing/2014/main" id="{BDA92735-6B05-4437-8DE7-E4FD79B79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feld 161">
            <a:extLst>
              <a:ext uri="{FF2B5EF4-FFF2-40B4-BE49-F238E27FC236}">
                <a16:creationId xmlns:a16="http://schemas.microsoft.com/office/drawing/2014/main" id="{B04EBB8E-6C41-4EAF-8654-7C665D80D377}"/>
              </a:ext>
            </a:extLst>
          </p:cNvPr>
          <p:cNvSpPr txBox="1"/>
          <p:nvPr/>
        </p:nvSpPr>
        <p:spPr>
          <a:xfrm flipH="1">
            <a:off x="5114782" y="5661248"/>
            <a:ext cx="1185410" cy="369332"/>
          </a:xfrm>
          <a:prstGeom prst="rect">
            <a:avLst/>
          </a:prstGeom>
          <a:noFill/>
          <a:ln w="28575">
            <a:solidFill>
              <a:srgbClr val="E2B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de-AT" b="1" dirty="0"/>
              <a:t>stimme zu</a:t>
            </a:r>
          </a:p>
        </p:txBody>
      </p: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597CD141-43BA-47AD-B1CA-7E8C678D875E}"/>
              </a:ext>
            </a:extLst>
          </p:cNvPr>
          <p:cNvGrpSpPr/>
          <p:nvPr/>
        </p:nvGrpSpPr>
        <p:grpSpPr>
          <a:xfrm rot="20562115" flipH="1">
            <a:off x="4211569" y="5029294"/>
            <a:ext cx="1221626" cy="950155"/>
            <a:chOff x="3227509" y="4420310"/>
            <a:chExt cx="1112164" cy="950155"/>
          </a:xfrm>
        </p:grpSpPr>
        <p:sp>
          <p:nvSpPr>
            <p:cNvPr id="164" name="Bogen 163">
              <a:extLst>
                <a:ext uri="{FF2B5EF4-FFF2-40B4-BE49-F238E27FC236}">
                  <a16:creationId xmlns:a16="http://schemas.microsoft.com/office/drawing/2014/main" id="{2EA35E7B-BBD3-4F4C-8773-403865AAD6C2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65" name="Gerader Verbinder 164">
              <a:extLst>
                <a:ext uri="{FF2B5EF4-FFF2-40B4-BE49-F238E27FC236}">
                  <a16:creationId xmlns:a16="http://schemas.microsoft.com/office/drawing/2014/main" id="{DBD3C040-5771-4317-B318-C62EA6761B91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>
              <a:extLst>
                <a:ext uri="{FF2B5EF4-FFF2-40B4-BE49-F238E27FC236}">
                  <a16:creationId xmlns:a16="http://schemas.microsoft.com/office/drawing/2014/main" id="{5B595847-E77D-4AEB-8141-ABF042DED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Inhaltsplatzhalter 2">
            <a:extLst>
              <a:ext uri="{FF2B5EF4-FFF2-40B4-BE49-F238E27FC236}">
                <a16:creationId xmlns:a16="http://schemas.microsoft.com/office/drawing/2014/main" id="{F6255573-A709-469A-AE55-82E255FDEAFC}"/>
              </a:ext>
            </a:extLst>
          </p:cNvPr>
          <p:cNvSpPr txBox="1">
            <a:spLocks/>
          </p:cNvSpPr>
          <p:nvPr/>
        </p:nvSpPr>
        <p:spPr>
          <a:xfrm>
            <a:off x="683568" y="1127594"/>
            <a:ext cx="8460432" cy="861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400" dirty="0"/>
              <a:t>Stimmt deine Rolle dem Statement zu? → ein Schritt nach </a:t>
            </a:r>
            <a:r>
              <a:rPr lang="de-AT" sz="24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2400" dirty="0"/>
              <a:t>Stimmst deine Rolle dem Statement nicht zu? → ein Schritt nach </a:t>
            </a:r>
            <a:r>
              <a:rPr lang="de-AT" sz="24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4065599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0E2DCC1-5DC4-4714-AD39-1175684BCA0E}"/>
              </a:ext>
            </a:extLst>
          </p:cNvPr>
          <p:cNvSpPr/>
          <p:nvPr/>
        </p:nvSpPr>
        <p:spPr>
          <a:xfrm>
            <a:off x="719280" y="2341643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37FE47-874C-464D-8295-A015FEDBA456}"/>
              </a:ext>
            </a:extLst>
          </p:cNvPr>
          <p:cNvSpPr/>
          <p:nvPr/>
        </p:nvSpPr>
        <p:spPr>
          <a:xfrm>
            <a:off x="824047" y="2671675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599352-1ED7-4692-9378-424F0404C9E8}"/>
              </a:ext>
            </a:extLst>
          </p:cNvPr>
          <p:cNvGrpSpPr/>
          <p:nvPr/>
        </p:nvGrpSpPr>
        <p:grpSpPr>
          <a:xfrm>
            <a:off x="711458" y="2792216"/>
            <a:ext cx="1336907" cy="887694"/>
            <a:chOff x="1049720" y="2872528"/>
            <a:chExt cx="1336907" cy="88769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086946" y="3146792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049720" y="2872528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BD772E-C5EC-40E4-AD9E-A8519A422A7B}"/>
              </a:ext>
            </a:extLst>
          </p:cNvPr>
          <p:cNvGrpSpPr/>
          <p:nvPr/>
        </p:nvGrpSpPr>
        <p:grpSpPr>
          <a:xfrm>
            <a:off x="713500" y="3266136"/>
            <a:ext cx="1336906" cy="887694"/>
            <a:chOff x="1041048" y="4095030"/>
            <a:chExt cx="1336906" cy="887694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078273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041048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18FCAB-00FE-4839-B243-091B0D9B03B1}"/>
              </a:ext>
            </a:extLst>
          </p:cNvPr>
          <p:cNvGrpSpPr/>
          <p:nvPr/>
        </p:nvGrpSpPr>
        <p:grpSpPr>
          <a:xfrm>
            <a:off x="703900" y="3693362"/>
            <a:ext cx="1340241" cy="887694"/>
            <a:chOff x="2377954" y="4095030"/>
            <a:chExt cx="1340241" cy="887694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2418514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2377954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381F00-D78A-4B19-9B5E-1A94848813FA}"/>
              </a:ext>
            </a:extLst>
          </p:cNvPr>
          <p:cNvGrpSpPr/>
          <p:nvPr/>
        </p:nvGrpSpPr>
        <p:grpSpPr>
          <a:xfrm>
            <a:off x="683197" y="4066487"/>
            <a:ext cx="1424036" cy="887694"/>
            <a:chOff x="559213" y="4046004"/>
            <a:chExt cx="1424036" cy="8876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683568" y="4385144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559213" y="4046004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E1FF0353-4021-4712-A250-6CA34E64473C}"/>
              </a:ext>
            </a:extLst>
          </p:cNvPr>
          <p:cNvGrpSpPr/>
          <p:nvPr/>
        </p:nvGrpSpPr>
        <p:grpSpPr>
          <a:xfrm rot="20562115" flipH="1">
            <a:off x="3867493" y="3194059"/>
            <a:ext cx="1221626" cy="950155"/>
            <a:chOff x="3227509" y="4420310"/>
            <a:chExt cx="1112164" cy="950155"/>
          </a:xfrm>
        </p:grpSpPr>
        <p:sp>
          <p:nvSpPr>
            <p:cNvPr id="106" name="Bogen 105">
              <a:extLst>
                <a:ext uri="{FF2B5EF4-FFF2-40B4-BE49-F238E27FC236}">
                  <a16:creationId xmlns:a16="http://schemas.microsoft.com/office/drawing/2014/main" id="{C4A7ECC1-33A0-410F-BB19-D6D028C6FECE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18A0E488-CB8F-44B9-9C90-ADC8767E0B1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>
              <a:extLst>
                <a:ext uri="{FF2B5EF4-FFF2-40B4-BE49-F238E27FC236}">
                  <a16:creationId xmlns:a16="http://schemas.microsoft.com/office/drawing/2014/main" id="{58694E4A-5EA0-4008-8F35-6C27193172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BA55F3-7176-4A73-9D28-AE3BFE01D161}"/>
              </a:ext>
            </a:extLst>
          </p:cNvPr>
          <p:cNvSpPr/>
          <p:nvPr/>
        </p:nvSpPr>
        <p:spPr>
          <a:xfrm>
            <a:off x="747342" y="4814452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6" name="Grafik 3" descr="Gehen">
            <a:extLst>
              <a:ext uri="{FF2B5EF4-FFF2-40B4-BE49-F238E27FC236}">
                <a16:creationId xmlns:a16="http://schemas.microsoft.com/office/drawing/2014/main" id="{96C7F645-8A7A-44F5-94D2-5458DBB511F9}"/>
              </a:ext>
            </a:extLst>
          </p:cNvPr>
          <p:cNvGrpSpPr/>
          <p:nvPr/>
        </p:nvGrpSpPr>
        <p:grpSpPr>
          <a:xfrm flipH="1">
            <a:off x="2850523" y="1886989"/>
            <a:ext cx="929389" cy="1325987"/>
            <a:chOff x="5690504" y="3347362"/>
            <a:chExt cx="770962" cy="1176732"/>
          </a:xfrm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70DA05DD-66E4-4C52-ADCF-8B49C08D7128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F569D54E-9C98-4ED5-A8D8-46AA91B9D52F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50" name="Grafik 121" descr="Gehen">
            <a:extLst>
              <a:ext uri="{FF2B5EF4-FFF2-40B4-BE49-F238E27FC236}">
                <a16:creationId xmlns:a16="http://schemas.microsoft.com/office/drawing/2014/main" id="{B18A9488-A25C-409C-90D5-421EAEC15BC9}"/>
              </a:ext>
            </a:extLst>
          </p:cNvPr>
          <p:cNvGrpSpPr/>
          <p:nvPr/>
        </p:nvGrpSpPr>
        <p:grpSpPr>
          <a:xfrm>
            <a:off x="4189245" y="2625534"/>
            <a:ext cx="831704" cy="1388884"/>
            <a:chOff x="4425721" y="4494167"/>
            <a:chExt cx="832089" cy="1288127"/>
          </a:xfrm>
        </p:grpSpPr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69245591-C277-42F6-8DB7-3B92964FD425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61E0EAFF-973C-46E5-BCFD-14E705842355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48B20F6-02FB-4A29-A97D-2D0862B8FB4F}"/>
              </a:ext>
            </a:extLst>
          </p:cNvPr>
          <p:cNvSpPr/>
          <p:nvPr/>
        </p:nvSpPr>
        <p:spPr>
          <a:xfrm>
            <a:off x="683568" y="450912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7" name="Grafik 121" descr="Gehen">
            <a:extLst>
              <a:ext uri="{FF2B5EF4-FFF2-40B4-BE49-F238E27FC236}">
                <a16:creationId xmlns:a16="http://schemas.microsoft.com/office/drawing/2014/main" id="{E6442084-351E-4985-A226-53A7F8252127}"/>
              </a:ext>
            </a:extLst>
          </p:cNvPr>
          <p:cNvGrpSpPr/>
          <p:nvPr/>
        </p:nvGrpSpPr>
        <p:grpSpPr>
          <a:xfrm>
            <a:off x="3624621" y="3766335"/>
            <a:ext cx="828441" cy="1288127"/>
            <a:chOff x="4425721" y="4494167"/>
            <a:chExt cx="832089" cy="1288127"/>
          </a:xfrm>
        </p:grpSpPr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AFA47399-981C-4F0F-857E-8EE1967BDBC9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17C88747-4B99-4D41-BC05-734DC648A4B9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3" name="Grafik 3" descr="Gehen">
            <a:extLst>
              <a:ext uri="{FF2B5EF4-FFF2-40B4-BE49-F238E27FC236}">
                <a16:creationId xmlns:a16="http://schemas.microsoft.com/office/drawing/2014/main" id="{E2FAC750-904E-47DC-91C0-375347B68490}"/>
              </a:ext>
            </a:extLst>
          </p:cNvPr>
          <p:cNvGrpSpPr/>
          <p:nvPr/>
        </p:nvGrpSpPr>
        <p:grpSpPr>
          <a:xfrm>
            <a:off x="5223193" y="2051694"/>
            <a:ext cx="896798" cy="1394641"/>
            <a:chOff x="5690504" y="3347362"/>
            <a:chExt cx="770962" cy="1176732"/>
          </a:xfrm>
        </p:grpSpPr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254A214-7C8B-4298-8B8A-E3CCDE413A83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F9E0D999-E32B-4056-B1FA-A3FA256F1686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0DA0006A-FC3F-4D07-B7E3-FF060D0B9902}"/>
              </a:ext>
            </a:extLst>
          </p:cNvPr>
          <p:cNvGrpSpPr/>
          <p:nvPr/>
        </p:nvGrpSpPr>
        <p:grpSpPr>
          <a:xfrm rot="20562115" flipH="1">
            <a:off x="4781580" y="3975403"/>
            <a:ext cx="1221626" cy="950155"/>
            <a:chOff x="3227509" y="4420310"/>
            <a:chExt cx="1112164" cy="950155"/>
          </a:xfrm>
        </p:grpSpPr>
        <p:sp>
          <p:nvSpPr>
            <p:cNvPr id="98" name="Bogen 97">
              <a:extLst>
                <a:ext uri="{FF2B5EF4-FFF2-40B4-BE49-F238E27FC236}">
                  <a16:creationId xmlns:a16="http://schemas.microsoft.com/office/drawing/2014/main" id="{9A256957-99BA-4E63-8B87-A3CC32FA7AEE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7D781D92-3529-458E-96F2-DE8C6270B0B9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E526569C-276E-4A37-8BF3-7B9DFC26E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afik 3" descr="Gehen">
            <a:extLst>
              <a:ext uri="{FF2B5EF4-FFF2-40B4-BE49-F238E27FC236}">
                <a16:creationId xmlns:a16="http://schemas.microsoft.com/office/drawing/2014/main" id="{8B08D914-B023-4968-9768-1A61F3324CC6}"/>
              </a:ext>
            </a:extLst>
          </p:cNvPr>
          <p:cNvGrpSpPr/>
          <p:nvPr/>
        </p:nvGrpSpPr>
        <p:grpSpPr>
          <a:xfrm>
            <a:off x="5111778" y="2632203"/>
            <a:ext cx="896798" cy="1394640"/>
            <a:chOff x="5690503" y="3347362"/>
            <a:chExt cx="770962" cy="1176731"/>
          </a:xfrm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48C969F-BC8B-4635-956B-8203B2CC7FBE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A2D25C2-7827-4F76-BF68-B6FF48C9002B}"/>
                </a:ext>
              </a:extLst>
            </p:cNvPr>
            <p:cNvSpPr/>
            <p:nvPr/>
          </p:nvSpPr>
          <p:spPr>
            <a:xfrm>
              <a:off x="5690503" y="3590823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44" name="Grafik 121" descr="Gehen">
            <a:extLst>
              <a:ext uri="{FF2B5EF4-FFF2-40B4-BE49-F238E27FC236}">
                <a16:creationId xmlns:a16="http://schemas.microsoft.com/office/drawing/2014/main" id="{2F0DB433-B4E4-4238-872C-C57A16C253F0}"/>
              </a:ext>
            </a:extLst>
          </p:cNvPr>
          <p:cNvGrpSpPr/>
          <p:nvPr/>
        </p:nvGrpSpPr>
        <p:grpSpPr>
          <a:xfrm>
            <a:off x="5107166" y="3456878"/>
            <a:ext cx="831705" cy="1360661"/>
            <a:chOff x="4425721" y="4494167"/>
            <a:chExt cx="832089" cy="1288127"/>
          </a:xfrm>
        </p:grpSpPr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81F1DB0A-5AAA-4C62-9835-B1AC91E3BD96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C2202004-9A6B-439C-956F-17DCB38C0568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F26D1B3-2CA6-4EA7-8257-988E29C803A7}"/>
              </a:ext>
            </a:extLst>
          </p:cNvPr>
          <p:cNvSpPr/>
          <p:nvPr/>
        </p:nvSpPr>
        <p:spPr>
          <a:xfrm>
            <a:off x="763702" y="5249793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" name="Grafik 3" descr="Gehen">
            <a:extLst>
              <a:ext uri="{FF2B5EF4-FFF2-40B4-BE49-F238E27FC236}">
                <a16:creationId xmlns:a16="http://schemas.microsoft.com/office/drawing/2014/main" id="{43B3CF08-19AC-4433-851D-2703D6498138}"/>
              </a:ext>
            </a:extLst>
          </p:cNvPr>
          <p:cNvGrpSpPr/>
          <p:nvPr/>
        </p:nvGrpSpPr>
        <p:grpSpPr>
          <a:xfrm>
            <a:off x="4807612" y="3955687"/>
            <a:ext cx="1510396" cy="1538913"/>
            <a:chOff x="5430505" y="3289878"/>
            <a:chExt cx="1298462" cy="129846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0FF9EF49-27A7-4555-AB12-8337C23693DC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2585E0D-BCD8-429F-A067-0C8286D77FB8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</p:grp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0D2F6D8-F22D-4C4D-B55D-B6C6F031CF4B}"/>
              </a:ext>
            </a:extLst>
          </p:cNvPr>
          <p:cNvSpPr/>
          <p:nvPr/>
        </p:nvSpPr>
        <p:spPr>
          <a:xfrm>
            <a:off x="694682" y="491757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1" name="Grafik 121" descr="Gehen">
            <a:extLst>
              <a:ext uri="{FF2B5EF4-FFF2-40B4-BE49-F238E27FC236}">
                <a16:creationId xmlns:a16="http://schemas.microsoft.com/office/drawing/2014/main" id="{2B8C33D1-D77D-4ACA-A132-24EE1064104F}"/>
              </a:ext>
            </a:extLst>
          </p:cNvPr>
          <p:cNvGrpSpPr/>
          <p:nvPr/>
        </p:nvGrpSpPr>
        <p:grpSpPr>
          <a:xfrm flipH="1">
            <a:off x="4189246" y="4581128"/>
            <a:ext cx="879144" cy="1402179"/>
            <a:chOff x="4425721" y="4494167"/>
            <a:chExt cx="832089" cy="1288127"/>
          </a:xfrm>
        </p:grpSpPr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8970C1BE-342E-4321-8208-314A3E8C0D4E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5C7DEA50-B313-4BB4-9E2C-436408591A91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72" name="Inhaltsplatzhalter 2">
            <a:extLst>
              <a:ext uri="{FF2B5EF4-FFF2-40B4-BE49-F238E27FC236}">
                <a16:creationId xmlns:a16="http://schemas.microsoft.com/office/drawing/2014/main" id="{A50C1FA3-3629-4C9D-946C-A4F796707C16}"/>
              </a:ext>
            </a:extLst>
          </p:cNvPr>
          <p:cNvSpPr txBox="1">
            <a:spLocks/>
          </p:cNvSpPr>
          <p:nvPr/>
        </p:nvSpPr>
        <p:spPr>
          <a:xfrm>
            <a:off x="683568" y="1202649"/>
            <a:ext cx="8003232" cy="710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Dasselbe passiert bei der nächsten Aussage!</a:t>
            </a:r>
            <a:endParaRPr lang="de-AT" sz="3100" b="1" dirty="0">
              <a:solidFill>
                <a:srgbClr val="E2B000"/>
              </a:solidFill>
            </a:endParaRP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1C7745D-7C2A-4EAD-880D-86817821AE95}"/>
              </a:ext>
            </a:extLst>
          </p:cNvPr>
          <p:cNvGrpSpPr/>
          <p:nvPr/>
        </p:nvGrpSpPr>
        <p:grpSpPr>
          <a:xfrm rot="477868">
            <a:off x="4226238" y="5254085"/>
            <a:ext cx="1151274" cy="927951"/>
            <a:chOff x="3223411" y="4433466"/>
            <a:chExt cx="1151274" cy="927951"/>
          </a:xfrm>
        </p:grpSpPr>
        <p:sp>
          <p:nvSpPr>
            <p:cNvPr id="75" name="Bogen 74">
              <a:extLst>
                <a:ext uri="{FF2B5EF4-FFF2-40B4-BE49-F238E27FC236}">
                  <a16:creationId xmlns:a16="http://schemas.microsoft.com/office/drawing/2014/main" id="{BCBE75D0-BAF0-4B61-A32A-DAD40CE5DA64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58BAFAD7-F44F-4F87-895F-70DEB893F3F3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6C225E1B-9173-4906-85C8-AA858CCDA3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A5DCF36C-AE89-403A-BF8C-E45FF61D2F99}"/>
              </a:ext>
            </a:extLst>
          </p:cNvPr>
          <p:cNvGrpSpPr/>
          <p:nvPr/>
        </p:nvGrpSpPr>
        <p:grpSpPr>
          <a:xfrm rot="20562115" flipH="1">
            <a:off x="4841870" y="4647096"/>
            <a:ext cx="1221626" cy="950155"/>
            <a:chOff x="3227509" y="4420310"/>
            <a:chExt cx="1112164" cy="950155"/>
          </a:xfrm>
        </p:grpSpPr>
        <p:sp>
          <p:nvSpPr>
            <p:cNvPr id="80" name="Bogen 79">
              <a:extLst>
                <a:ext uri="{FF2B5EF4-FFF2-40B4-BE49-F238E27FC236}">
                  <a16:creationId xmlns:a16="http://schemas.microsoft.com/office/drawing/2014/main" id="{81D78249-B99F-4C61-93F8-F1464A52F821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09F9760-55CA-44A2-8D83-1D4D4DE69252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24D87626-2126-4FCA-8BA8-39E5F27C3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2F0642CE-6AC4-46DD-A91A-3B00CCBCBAF2}"/>
              </a:ext>
            </a:extLst>
          </p:cNvPr>
          <p:cNvGrpSpPr/>
          <p:nvPr/>
        </p:nvGrpSpPr>
        <p:grpSpPr>
          <a:xfrm rot="20562115" flipH="1">
            <a:off x="3338131" y="4251128"/>
            <a:ext cx="1221626" cy="950155"/>
            <a:chOff x="3227509" y="4420310"/>
            <a:chExt cx="1112164" cy="950155"/>
          </a:xfrm>
        </p:grpSpPr>
        <p:sp>
          <p:nvSpPr>
            <p:cNvPr id="94" name="Bogen 93">
              <a:extLst>
                <a:ext uri="{FF2B5EF4-FFF2-40B4-BE49-F238E27FC236}">
                  <a16:creationId xmlns:a16="http://schemas.microsoft.com/office/drawing/2014/main" id="{3B301694-D7E3-482F-B5C8-3692A7D02B1B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EBF418C7-B727-49EB-B932-662DD661A4CC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7C91F17A-56DD-4E1D-856A-5A6AEBCC5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C103E5EB-F2A5-467A-8292-8170806037E8}"/>
              </a:ext>
            </a:extLst>
          </p:cNvPr>
          <p:cNvGrpSpPr/>
          <p:nvPr/>
        </p:nvGrpSpPr>
        <p:grpSpPr>
          <a:xfrm rot="477868">
            <a:off x="2925490" y="2440267"/>
            <a:ext cx="1151274" cy="927951"/>
            <a:chOff x="3223411" y="4433466"/>
            <a:chExt cx="1151274" cy="92795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A1BD57BE-ED81-48B6-A451-DB738903521C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FB8D037B-63C6-45B6-87B4-6DE737FBCDBE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E605CEA-98A2-4BB5-AD18-3C2F3CFCB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749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0E2DCC1-5DC4-4714-AD39-1175684BCA0E}"/>
              </a:ext>
            </a:extLst>
          </p:cNvPr>
          <p:cNvSpPr/>
          <p:nvPr/>
        </p:nvSpPr>
        <p:spPr>
          <a:xfrm>
            <a:off x="719280" y="2341643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37FE47-874C-464D-8295-A015FEDBA456}"/>
              </a:ext>
            </a:extLst>
          </p:cNvPr>
          <p:cNvSpPr/>
          <p:nvPr/>
        </p:nvSpPr>
        <p:spPr>
          <a:xfrm>
            <a:off x="824047" y="2671675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599352-1ED7-4692-9378-424F0404C9E8}"/>
              </a:ext>
            </a:extLst>
          </p:cNvPr>
          <p:cNvGrpSpPr/>
          <p:nvPr/>
        </p:nvGrpSpPr>
        <p:grpSpPr>
          <a:xfrm>
            <a:off x="711458" y="2792216"/>
            <a:ext cx="1336907" cy="887694"/>
            <a:chOff x="1049720" y="2872528"/>
            <a:chExt cx="1336907" cy="88769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086946" y="3146792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049720" y="2872528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BD772E-C5EC-40E4-AD9E-A8519A422A7B}"/>
              </a:ext>
            </a:extLst>
          </p:cNvPr>
          <p:cNvGrpSpPr/>
          <p:nvPr/>
        </p:nvGrpSpPr>
        <p:grpSpPr>
          <a:xfrm>
            <a:off x="713500" y="3266136"/>
            <a:ext cx="1336906" cy="887694"/>
            <a:chOff x="1041048" y="4095030"/>
            <a:chExt cx="1336906" cy="887694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078273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041048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18FCAB-00FE-4839-B243-091B0D9B03B1}"/>
              </a:ext>
            </a:extLst>
          </p:cNvPr>
          <p:cNvGrpSpPr/>
          <p:nvPr/>
        </p:nvGrpSpPr>
        <p:grpSpPr>
          <a:xfrm>
            <a:off x="703900" y="3693362"/>
            <a:ext cx="1340241" cy="887694"/>
            <a:chOff x="2377954" y="4095030"/>
            <a:chExt cx="1340241" cy="887694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2418514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2377954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381F00-D78A-4B19-9B5E-1A94848813FA}"/>
              </a:ext>
            </a:extLst>
          </p:cNvPr>
          <p:cNvGrpSpPr/>
          <p:nvPr/>
        </p:nvGrpSpPr>
        <p:grpSpPr>
          <a:xfrm>
            <a:off x="683197" y="4066487"/>
            <a:ext cx="1424036" cy="887694"/>
            <a:chOff x="559213" y="4046004"/>
            <a:chExt cx="1424036" cy="8876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683568" y="4385144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559213" y="4046004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BA55F3-7176-4A73-9D28-AE3BFE01D161}"/>
              </a:ext>
            </a:extLst>
          </p:cNvPr>
          <p:cNvSpPr/>
          <p:nvPr/>
        </p:nvSpPr>
        <p:spPr>
          <a:xfrm>
            <a:off x="747342" y="4814452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8BB2B8DF-ADE1-453E-861E-1DD16DA856DF}"/>
              </a:ext>
            </a:extLst>
          </p:cNvPr>
          <p:cNvGrpSpPr/>
          <p:nvPr/>
        </p:nvGrpSpPr>
        <p:grpSpPr>
          <a:xfrm rot="477868">
            <a:off x="4276949" y="3842860"/>
            <a:ext cx="1151274" cy="927951"/>
            <a:chOff x="3223411" y="4433466"/>
            <a:chExt cx="1151274" cy="927951"/>
          </a:xfrm>
        </p:grpSpPr>
        <p:sp>
          <p:nvSpPr>
            <p:cNvPr id="84" name="Bogen 83">
              <a:extLst>
                <a:ext uri="{FF2B5EF4-FFF2-40B4-BE49-F238E27FC236}">
                  <a16:creationId xmlns:a16="http://schemas.microsoft.com/office/drawing/2014/main" id="{72BC068D-AD0C-46EA-8B77-C64C380244EB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E2804E9C-1B92-403B-BCEA-CA8D88461DDD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963FC42C-102D-4A55-A24A-E3B360676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afik 3" descr="Gehen">
            <a:extLst>
              <a:ext uri="{FF2B5EF4-FFF2-40B4-BE49-F238E27FC236}">
                <a16:creationId xmlns:a16="http://schemas.microsoft.com/office/drawing/2014/main" id="{96C7F645-8A7A-44F5-94D2-5458DBB511F9}"/>
              </a:ext>
            </a:extLst>
          </p:cNvPr>
          <p:cNvGrpSpPr/>
          <p:nvPr/>
        </p:nvGrpSpPr>
        <p:grpSpPr>
          <a:xfrm flipH="1">
            <a:off x="2627784" y="1844824"/>
            <a:ext cx="929389" cy="1325987"/>
            <a:chOff x="5690504" y="3347362"/>
            <a:chExt cx="770962" cy="1176732"/>
          </a:xfrm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70DA05DD-66E4-4C52-ADCF-8B49C08D7128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F569D54E-9C98-4ED5-A8D8-46AA91B9D52F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8480BD4-A8A6-4954-9827-ECC60DA476D3}"/>
              </a:ext>
            </a:extLst>
          </p:cNvPr>
          <p:cNvGrpSpPr/>
          <p:nvPr/>
        </p:nvGrpSpPr>
        <p:grpSpPr>
          <a:xfrm rot="20562115" flipH="1">
            <a:off x="3688792" y="3108331"/>
            <a:ext cx="1221626" cy="950155"/>
            <a:chOff x="3227509" y="4420310"/>
            <a:chExt cx="1112164" cy="950155"/>
          </a:xfrm>
        </p:grpSpPr>
        <p:sp>
          <p:nvSpPr>
            <p:cNvPr id="72" name="Bogen 71">
              <a:extLst>
                <a:ext uri="{FF2B5EF4-FFF2-40B4-BE49-F238E27FC236}">
                  <a16:creationId xmlns:a16="http://schemas.microsoft.com/office/drawing/2014/main" id="{21EFF76E-4FD7-4E40-A922-D3DA40043930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1E178FC5-8670-46D9-BD6A-A42F98CFEC56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E9C39D6B-1155-456C-ADF2-6DF445033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afik 121" descr="Gehen">
            <a:extLst>
              <a:ext uri="{FF2B5EF4-FFF2-40B4-BE49-F238E27FC236}">
                <a16:creationId xmlns:a16="http://schemas.microsoft.com/office/drawing/2014/main" id="{B18A9488-A25C-409C-90D5-421EAEC15BC9}"/>
              </a:ext>
            </a:extLst>
          </p:cNvPr>
          <p:cNvGrpSpPr/>
          <p:nvPr/>
        </p:nvGrpSpPr>
        <p:grpSpPr>
          <a:xfrm>
            <a:off x="4139952" y="2534895"/>
            <a:ext cx="831704" cy="1388884"/>
            <a:chOff x="4425721" y="4494167"/>
            <a:chExt cx="832089" cy="1288127"/>
          </a:xfrm>
        </p:grpSpPr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69245591-C277-42F6-8DB7-3B92964FD425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61E0EAFF-973C-46E5-BCFD-14E705842355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48B20F6-02FB-4A29-A97D-2D0862B8FB4F}"/>
              </a:ext>
            </a:extLst>
          </p:cNvPr>
          <p:cNvSpPr/>
          <p:nvPr/>
        </p:nvSpPr>
        <p:spPr>
          <a:xfrm>
            <a:off x="683568" y="450912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7" name="Grafik 121" descr="Gehen">
            <a:extLst>
              <a:ext uri="{FF2B5EF4-FFF2-40B4-BE49-F238E27FC236}">
                <a16:creationId xmlns:a16="http://schemas.microsoft.com/office/drawing/2014/main" id="{E6442084-351E-4985-A226-53A7F8252127}"/>
              </a:ext>
            </a:extLst>
          </p:cNvPr>
          <p:cNvGrpSpPr/>
          <p:nvPr/>
        </p:nvGrpSpPr>
        <p:grpSpPr>
          <a:xfrm flipH="1">
            <a:off x="4226756" y="3330982"/>
            <a:ext cx="831706" cy="1288127"/>
            <a:chOff x="4425721" y="4494167"/>
            <a:chExt cx="832089" cy="1288127"/>
          </a:xfrm>
        </p:grpSpPr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AFA47399-981C-4F0F-857E-8EE1967BDBC9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17C88747-4B99-4D41-BC05-734DC648A4B9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5C867534-8EF7-4F96-A4E2-515F326BCC6B}"/>
              </a:ext>
            </a:extLst>
          </p:cNvPr>
          <p:cNvGrpSpPr/>
          <p:nvPr/>
        </p:nvGrpSpPr>
        <p:grpSpPr>
          <a:xfrm rot="20562115" flipH="1">
            <a:off x="4967436" y="2593516"/>
            <a:ext cx="1221626" cy="950155"/>
            <a:chOff x="3227509" y="4420310"/>
            <a:chExt cx="1112164" cy="950155"/>
          </a:xfrm>
        </p:grpSpPr>
        <p:sp>
          <p:nvSpPr>
            <p:cNvPr id="88" name="Bogen 87">
              <a:extLst>
                <a:ext uri="{FF2B5EF4-FFF2-40B4-BE49-F238E27FC236}">
                  <a16:creationId xmlns:a16="http://schemas.microsoft.com/office/drawing/2014/main" id="{61DA2BB1-6BFA-4C9C-BAF1-A9A03ADBE9A9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E8778EC1-2422-43A5-9E46-CB49E51123C9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>
              <a:extLst>
                <a:ext uri="{FF2B5EF4-FFF2-40B4-BE49-F238E27FC236}">
                  <a16:creationId xmlns:a16="http://schemas.microsoft.com/office/drawing/2014/main" id="{7D691393-40E2-49B7-90AF-2C864420BC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afik 3" descr="Gehen">
            <a:extLst>
              <a:ext uri="{FF2B5EF4-FFF2-40B4-BE49-F238E27FC236}">
                <a16:creationId xmlns:a16="http://schemas.microsoft.com/office/drawing/2014/main" id="{E2FAC750-904E-47DC-91C0-375347B68490}"/>
              </a:ext>
            </a:extLst>
          </p:cNvPr>
          <p:cNvGrpSpPr/>
          <p:nvPr/>
        </p:nvGrpSpPr>
        <p:grpSpPr>
          <a:xfrm>
            <a:off x="5331386" y="2034359"/>
            <a:ext cx="896798" cy="1394641"/>
            <a:chOff x="5690504" y="3347362"/>
            <a:chExt cx="770962" cy="1176732"/>
          </a:xfrm>
        </p:grpSpPr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254A214-7C8B-4298-8B8A-E3CCDE413A83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F9E0D999-E32B-4056-B1FA-A3FA256F1686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44" name="Grafik 121" descr="Gehen">
            <a:extLst>
              <a:ext uri="{FF2B5EF4-FFF2-40B4-BE49-F238E27FC236}">
                <a16:creationId xmlns:a16="http://schemas.microsoft.com/office/drawing/2014/main" id="{2F0DB433-B4E4-4238-872C-C57A16C253F0}"/>
              </a:ext>
            </a:extLst>
          </p:cNvPr>
          <p:cNvGrpSpPr/>
          <p:nvPr/>
        </p:nvGrpSpPr>
        <p:grpSpPr>
          <a:xfrm>
            <a:off x="4244351" y="3679910"/>
            <a:ext cx="831705" cy="1360661"/>
            <a:chOff x="4425721" y="4494167"/>
            <a:chExt cx="832089" cy="1288127"/>
          </a:xfrm>
        </p:grpSpPr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81F1DB0A-5AAA-4C62-9835-B1AC91E3BD96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C2202004-9A6B-439C-956F-17DCB38C0568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E4123E00-5898-4089-8D9C-50326317D1EC}"/>
              </a:ext>
            </a:extLst>
          </p:cNvPr>
          <p:cNvGrpSpPr/>
          <p:nvPr/>
        </p:nvGrpSpPr>
        <p:grpSpPr>
          <a:xfrm rot="20562115" flipH="1">
            <a:off x="5055792" y="4463397"/>
            <a:ext cx="1221626" cy="950155"/>
            <a:chOff x="3227509" y="4420310"/>
            <a:chExt cx="1112164" cy="950155"/>
          </a:xfrm>
        </p:grpSpPr>
        <p:sp>
          <p:nvSpPr>
            <p:cNvPr id="76" name="Bogen 75">
              <a:extLst>
                <a:ext uri="{FF2B5EF4-FFF2-40B4-BE49-F238E27FC236}">
                  <a16:creationId xmlns:a16="http://schemas.microsoft.com/office/drawing/2014/main" id="{977B4BDC-3389-4DAF-B757-6ED6D710732C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A27B7265-9058-48F7-BC07-DFC80A38ECB3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9E87E0E7-5E53-4D8E-8CF6-D3EBFCD82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afik 3" descr="Gehen">
            <a:extLst>
              <a:ext uri="{FF2B5EF4-FFF2-40B4-BE49-F238E27FC236}">
                <a16:creationId xmlns:a16="http://schemas.microsoft.com/office/drawing/2014/main" id="{8B08D914-B023-4968-9768-1A61F3324CC6}"/>
              </a:ext>
            </a:extLst>
          </p:cNvPr>
          <p:cNvGrpSpPr/>
          <p:nvPr/>
        </p:nvGrpSpPr>
        <p:grpSpPr>
          <a:xfrm>
            <a:off x="5259378" y="2682432"/>
            <a:ext cx="896798" cy="1394640"/>
            <a:chOff x="5690503" y="3347362"/>
            <a:chExt cx="770962" cy="1176731"/>
          </a:xfrm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48C969F-BC8B-4635-956B-8203B2CC7FBE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A2D25C2-7827-4F76-BF68-B6FF48C9002B}"/>
                </a:ext>
              </a:extLst>
            </p:cNvPr>
            <p:cNvSpPr/>
            <p:nvPr/>
          </p:nvSpPr>
          <p:spPr>
            <a:xfrm>
              <a:off x="5690503" y="3590823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F26D1B3-2CA6-4EA7-8257-988E29C803A7}"/>
              </a:ext>
            </a:extLst>
          </p:cNvPr>
          <p:cNvSpPr/>
          <p:nvPr/>
        </p:nvSpPr>
        <p:spPr>
          <a:xfrm>
            <a:off x="763702" y="5249793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" name="Grafik 3" descr="Gehen">
            <a:extLst>
              <a:ext uri="{FF2B5EF4-FFF2-40B4-BE49-F238E27FC236}">
                <a16:creationId xmlns:a16="http://schemas.microsoft.com/office/drawing/2014/main" id="{43B3CF08-19AC-4433-851D-2703D6498138}"/>
              </a:ext>
            </a:extLst>
          </p:cNvPr>
          <p:cNvGrpSpPr/>
          <p:nvPr/>
        </p:nvGrpSpPr>
        <p:grpSpPr>
          <a:xfrm>
            <a:off x="5077828" y="3906311"/>
            <a:ext cx="1510396" cy="1538913"/>
            <a:chOff x="5430505" y="3289878"/>
            <a:chExt cx="1298462" cy="129846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0FF9EF49-27A7-4555-AB12-8337C23693DC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2585E0D-BCD8-429F-A067-0C8286D77FB8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</p:grp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0D2F6D8-F22D-4C4D-B55D-B6C6F031CF4B}"/>
              </a:ext>
            </a:extLst>
          </p:cNvPr>
          <p:cNvSpPr/>
          <p:nvPr/>
        </p:nvSpPr>
        <p:spPr>
          <a:xfrm>
            <a:off x="694682" y="491757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1" name="Grafik 121" descr="Gehen">
            <a:extLst>
              <a:ext uri="{FF2B5EF4-FFF2-40B4-BE49-F238E27FC236}">
                <a16:creationId xmlns:a16="http://schemas.microsoft.com/office/drawing/2014/main" id="{2B8C33D1-D77D-4ACA-A132-24EE1064104F}"/>
              </a:ext>
            </a:extLst>
          </p:cNvPr>
          <p:cNvGrpSpPr/>
          <p:nvPr/>
        </p:nvGrpSpPr>
        <p:grpSpPr>
          <a:xfrm>
            <a:off x="5292080" y="4619109"/>
            <a:ext cx="896797" cy="1402179"/>
            <a:chOff x="4425721" y="4494167"/>
            <a:chExt cx="832089" cy="1288127"/>
          </a:xfrm>
        </p:grpSpPr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8970C1BE-342E-4321-8208-314A3E8C0D4E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5C7DEA50-B313-4BB4-9E2C-436408591A91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FF6E89A8-601F-4DDB-AF87-D7C90403016A}"/>
              </a:ext>
            </a:extLst>
          </p:cNvPr>
          <p:cNvGrpSpPr/>
          <p:nvPr/>
        </p:nvGrpSpPr>
        <p:grpSpPr>
          <a:xfrm rot="20562115" flipH="1">
            <a:off x="3861301" y="4300163"/>
            <a:ext cx="1221626" cy="950155"/>
            <a:chOff x="3227509" y="4420310"/>
            <a:chExt cx="1112164" cy="950155"/>
          </a:xfrm>
        </p:grpSpPr>
        <p:sp>
          <p:nvSpPr>
            <p:cNvPr id="60" name="Bogen 59">
              <a:extLst>
                <a:ext uri="{FF2B5EF4-FFF2-40B4-BE49-F238E27FC236}">
                  <a16:creationId xmlns:a16="http://schemas.microsoft.com/office/drawing/2014/main" id="{1D3AAFA5-2279-4A50-9FBB-3F105DEC0AB5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DC8637E-E771-4B00-8BFC-3FDA6749377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0370DC40-7B9B-4B29-87B1-F35FA481F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E7BAC29-B83A-4FF4-9D9C-16AC01697993}"/>
              </a:ext>
            </a:extLst>
          </p:cNvPr>
          <p:cNvGrpSpPr/>
          <p:nvPr/>
        </p:nvGrpSpPr>
        <p:grpSpPr>
          <a:xfrm rot="20562115" flipH="1">
            <a:off x="5042329" y="5190418"/>
            <a:ext cx="1221626" cy="950155"/>
            <a:chOff x="3227509" y="4420310"/>
            <a:chExt cx="1112164" cy="950155"/>
          </a:xfrm>
        </p:grpSpPr>
        <p:sp>
          <p:nvSpPr>
            <p:cNvPr id="64" name="Bogen 63">
              <a:extLst>
                <a:ext uri="{FF2B5EF4-FFF2-40B4-BE49-F238E27FC236}">
                  <a16:creationId xmlns:a16="http://schemas.microsoft.com/office/drawing/2014/main" id="{4FC38CE9-0D9C-42DF-B123-58DB9A839EE2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2C1AABFC-815F-4DAE-8FD6-210122C1BBD2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41FAE226-964D-4DDB-87AD-1259EF6A46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B5D2D8B3-4FA8-42F6-B86B-BB81895EE9CD}"/>
              </a:ext>
            </a:extLst>
          </p:cNvPr>
          <p:cNvGrpSpPr/>
          <p:nvPr/>
        </p:nvGrpSpPr>
        <p:grpSpPr>
          <a:xfrm rot="20562115" flipH="1">
            <a:off x="4978510" y="3260143"/>
            <a:ext cx="1221626" cy="950155"/>
            <a:chOff x="3227509" y="4420310"/>
            <a:chExt cx="1112164" cy="950155"/>
          </a:xfrm>
        </p:grpSpPr>
        <p:sp>
          <p:nvSpPr>
            <p:cNvPr id="68" name="Bogen 67">
              <a:extLst>
                <a:ext uri="{FF2B5EF4-FFF2-40B4-BE49-F238E27FC236}">
                  <a16:creationId xmlns:a16="http://schemas.microsoft.com/office/drawing/2014/main" id="{726C9A23-7B18-4194-A97C-FC1E1AA2E91D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C5905F69-90C0-4662-972B-8F38E566CB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EFB8E8B8-D5A2-4C17-A2A0-655698F066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CF38912D-9B2A-4A5A-B871-3824BFC0052A}"/>
              </a:ext>
            </a:extLst>
          </p:cNvPr>
          <p:cNvGrpSpPr/>
          <p:nvPr/>
        </p:nvGrpSpPr>
        <p:grpSpPr>
          <a:xfrm rot="477868">
            <a:off x="2712209" y="2409366"/>
            <a:ext cx="1151274" cy="927951"/>
            <a:chOff x="3223411" y="4433466"/>
            <a:chExt cx="1151274" cy="927951"/>
          </a:xfrm>
        </p:grpSpPr>
        <p:sp>
          <p:nvSpPr>
            <p:cNvPr id="80" name="Bogen 79">
              <a:extLst>
                <a:ext uri="{FF2B5EF4-FFF2-40B4-BE49-F238E27FC236}">
                  <a16:creationId xmlns:a16="http://schemas.microsoft.com/office/drawing/2014/main" id="{878815AD-6A50-4025-89CC-3463C5D386ED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3F0DE51D-08A5-40F1-9590-89FC8426AABF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B4BD4984-3D04-47E3-91AE-41159ABD56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Inhaltsplatzhalter 2">
            <a:extLst>
              <a:ext uri="{FF2B5EF4-FFF2-40B4-BE49-F238E27FC236}">
                <a16:creationId xmlns:a16="http://schemas.microsoft.com/office/drawing/2014/main" id="{5E8DD4BC-5A10-40FD-8DA4-EE44C0FD0C66}"/>
              </a:ext>
            </a:extLst>
          </p:cNvPr>
          <p:cNvSpPr txBox="1">
            <a:spLocks/>
          </p:cNvSpPr>
          <p:nvPr/>
        </p:nvSpPr>
        <p:spPr>
          <a:xfrm>
            <a:off x="683568" y="1202649"/>
            <a:ext cx="8003232" cy="710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Dasselbe passiert bei der nächsten Aussage!</a:t>
            </a:r>
            <a:endParaRPr lang="de-AT" sz="3100" b="1" dirty="0">
              <a:solidFill>
                <a:srgbClr val="E2B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30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0E2DCC1-5DC4-4714-AD39-1175684BCA0E}"/>
              </a:ext>
            </a:extLst>
          </p:cNvPr>
          <p:cNvSpPr/>
          <p:nvPr/>
        </p:nvSpPr>
        <p:spPr>
          <a:xfrm>
            <a:off x="719280" y="2341643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1A4BA8-9F0A-4D8B-9CBD-BED7B07EA8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1235037"/>
            <a:ext cx="8229600" cy="765532"/>
          </a:xfrm>
        </p:spPr>
        <p:txBody>
          <a:bodyPr>
            <a:normAutofit fontScale="85000" lnSpcReduction="20000"/>
          </a:bodyPr>
          <a:lstStyle/>
          <a:p>
            <a:r>
              <a:rPr lang="de-AT" dirty="0"/>
              <a:t>… bis schlussendlich alle auf unterschiedlichen Positionen im Raum stehen.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steht deine Rolle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37FE47-874C-464D-8295-A015FEDBA456}"/>
              </a:ext>
            </a:extLst>
          </p:cNvPr>
          <p:cNvSpPr/>
          <p:nvPr/>
        </p:nvSpPr>
        <p:spPr>
          <a:xfrm>
            <a:off x="824047" y="2671675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599352-1ED7-4692-9378-424F0404C9E8}"/>
              </a:ext>
            </a:extLst>
          </p:cNvPr>
          <p:cNvGrpSpPr/>
          <p:nvPr/>
        </p:nvGrpSpPr>
        <p:grpSpPr>
          <a:xfrm>
            <a:off x="711458" y="2792216"/>
            <a:ext cx="1336907" cy="887694"/>
            <a:chOff x="1049720" y="2872528"/>
            <a:chExt cx="1336907" cy="88769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086946" y="3146792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049720" y="2872528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21E5FDA3-4660-4705-91DB-65E7115A0B4E}"/>
              </a:ext>
            </a:extLst>
          </p:cNvPr>
          <p:cNvGrpSpPr/>
          <p:nvPr/>
        </p:nvGrpSpPr>
        <p:grpSpPr>
          <a:xfrm>
            <a:off x="5709482" y="2028990"/>
            <a:ext cx="561778" cy="1477425"/>
            <a:chOff x="3598332" y="4779224"/>
            <a:chExt cx="304800" cy="860974"/>
          </a:xfrm>
        </p:grpSpPr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891D9063-94D5-4CFC-96E5-E448633D1791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45071960-8DC2-4694-9F8C-D9791493F8F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BD772E-C5EC-40E4-AD9E-A8519A422A7B}"/>
              </a:ext>
            </a:extLst>
          </p:cNvPr>
          <p:cNvGrpSpPr/>
          <p:nvPr/>
        </p:nvGrpSpPr>
        <p:grpSpPr>
          <a:xfrm>
            <a:off x="713500" y="3266136"/>
            <a:ext cx="1336906" cy="887694"/>
            <a:chOff x="1041048" y="4095030"/>
            <a:chExt cx="1336906" cy="887694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078273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041048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18FCAB-00FE-4839-B243-091B0D9B03B1}"/>
              </a:ext>
            </a:extLst>
          </p:cNvPr>
          <p:cNvGrpSpPr/>
          <p:nvPr/>
        </p:nvGrpSpPr>
        <p:grpSpPr>
          <a:xfrm>
            <a:off x="703900" y="3693362"/>
            <a:ext cx="1340241" cy="887694"/>
            <a:chOff x="2377954" y="4095030"/>
            <a:chExt cx="1340241" cy="887694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2418514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2377954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EFD7EEE1-9C2C-418E-B4DA-76F25A3E397B}"/>
              </a:ext>
            </a:extLst>
          </p:cNvPr>
          <p:cNvGrpSpPr/>
          <p:nvPr/>
        </p:nvGrpSpPr>
        <p:grpSpPr>
          <a:xfrm>
            <a:off x="2848874" y="1938709"/>
            <a:ext cx="518756" cy="1346275"/>
            <a:chOff x="3598332" y="4779224"/>
            <a:chExt cx="304800" cy="860974"/>
          </a:xfrm>
        </p:grpSpPr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A25B6606-DDEB-4699-8181-56E1E61B0363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25079337-1359-4E86-B555-EBA52F6D90B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381F00-D78A-4B19-9B5E-1A94848813FA}"/>
              </a:ext>
            </a:extLst>
          </p:cNvPr>
          <p:cNvGrpSpPr/>
          <p:nvPr/>
        </p:nvGrpSpPr>
        <p:grpSpPr>
          <a:xfrm>
            <a:off x="683197" y="4066487"/>
            <a:ext cx="1424036" cy="887694"/>
            <a:chOff x="559213" y="4046004"/>
            <a:chExt cx="1424036" cy="8876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683568" y="4385144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559213" y="4046004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BA55F3-7176-4A73-9D28-AE3BFE01D161}"/>
              </a:ext>
            </a:extLst>
          </p:cNvPr>
          <p:cNvSpPr/>
          <p:nvPr/>
        </p:nvSpPr>
        <p:spPr>
          <a:xfrm>
            <a:off x="747342" y="4814452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29" name="Grafik 83" descr="Frau">
            <a:extLst>
              <a:ext uri="{FF2B5EF4-FFF2-40B4-BE49-F238E27FC236}">
                <a16:creationId xmlns:a16="http://schemas.microsoft.com/office/drawing/2014/main" id="{8E08FEAE-5BEA-41EB-97C7-DC2EA6679BDF}"/>
              </a:ext>
            </a:extLst>
          </p:cNvPr>
          <p:cNvGrpSpPr/>
          <p:nvPr/>
        </p:nvGrpSpPr>
        <p:grpSpPr>
          <a:xfrm>
            <a:off x="4440985" y="2545050"/>
            <a:ext cx="561541" cy="1400620"/>
            <a:chOff x="6347876" y="3793480"/>
            <a:chExt cx="355806" cy="870289"/>
          </a:xfrm>
        </p:grpSpPr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130D40EF-5539-4201-BAF3-5735C904AC18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101A76D0-BEAE-4A5B-AB11-CE76E74D1B39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48B20F6-02FB-4A29-A97D-2D0862B8FB4F}"/>
              </a:ext>
            </a:extLst>
          </p:cNvPr>
          <p:cNvSpPr/>
          <p:nvPr/>
        </p:nvSpPr>
        <p:spPr>
          <a:xfrm>
            <a:off x="683568" y="450912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3134F20-A454-441B-B0BC-FFA2E3CDB472}"/>
              </a:ext>
            </a:extLst>
          </p:cNvPr>
          <p:cNvGrpSpPr/>
          <p:nvPr/>
        </p:nvGrpSpPr>
        <p:grpSpPr>
          <a:xfrm flipH="1">
            <a:off x="4340588" y="3393349"/>
            <a:ext cx="498482" cy="1346275"/>
            <a:chOff x="3598332" y="4779224"/>
            <a:chExt cx="304800" cy="860974"/>
          </a:xfrm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FE9CA535-C2F7-4772-85D2-996A70780246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5F535425-3F4C-4CBE-810F-C0FEF0C899A9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8AFE5520-B19A-4068-B1D8-BD4DFF3B0801}"/>
              </a:ext>
            </a:extLst>
          </p:cNvPr>
          <p:cNvGrpSpPr/>
          <p:nvPr/>
        </p:nvGrpSpPr>
        <p:grpSpPr>
          <a:xfrm>
            <a:off x="5626021" y="2684420"/>
            <a:ext cx="518755" cy="1571927"/>
            <a:chOff x="3598332" y="4779224"/>
            <a:chExt cx="304800" cy="860974"/>
          </a:xfrm>
        </p:grpSpPr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B08D4F44-23EA-4046-887D-56B460982E2B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6C6E6565-C062-43D3-8B81-CF46993F7FA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23" name="Grafik 83" descr="Frau">
            <a:extLst>
              <a:ext uri="{FF2B5EF4-FFF2-40B4-BE49-F238E27FC236}">
                <a16:creationId xmlns:a16="http://schemas.microsoft.com/office/drawing/2014/main" id="{A41ED67D-AFC0-4F13-95A3-484334A2FD70}"/>
              </a:ext>
            </a:extLst>
          </p:cNvPr>
          <p:cNvGrpSpPr/>
          <p:nvPr/>
        </p:nvGrpSpPr>
        <p:grpSpPr>
          <a:xfrm>
            <a:off x="4535625" y="3693362"/>
            <a:ext cx="561541" cy="1400620"/>
            <a:chOff x="6347876" y="3793480"/>
            <a:chExt cx="355806" cy="870289"/>
          </a:xfrm>
        </p:grpSpPr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AB50EF39-14E1-447A-AB53-7A9C53614610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2DA8E2A2-17B4-4351-93A7-644FF97A97BC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7C514B-32FC-4927-BC0A-4CFB5EC0E71A}"/>
              </a:ext>
            </a:extLst>
          </p:cNvPr>
          <p:cNvGrpSpPr/>
          <p:nvPr/>
        </p:nvGrpSpPr>
        <p:grpSpPr>
          <a:xfrm>
            <a:off x="5769940" y="3985013"/>
            <a:ext cx="501319" cy="1346275"/>
            <a:chOff x="3598332" y="4779224"/>
            <a:chExt cx="304800" cy="860974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8076C99E-3B1B-4A79-9F29-CD258719F421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822EC149-2A2F-4905-8019-06AE0880EB75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18" name="Grafik 83" descr="Frau">
            <a:extLst>
              <a:ext uri="{FF2B5EF4-FFF2-40B4-BE49-F238E27FC236}">
                <a16:creationId xmlns:a16="http://schemas.microsoft.com/office/drawing/2014/main" id="{143D61F9-CC75-4CA3-B96B-5CFE97AE5304}"/>
              </a:ext>
            </a:extLst>
          </p:cNvPr>
          <p:cNvGrpSpPr/>
          <p:nvPr/>
        </p:nvGrpSpPr>
        <p:grpSpPr>
          <a:xfrm>
            <a:off x="5581935" y="4626123"/>
            <a:ext cx="628164" cy="1395165"/>
            <a:chOff x="6347876" y="3793480"/>
            <a:chExt cx="355806" cy="870289"/>
          </a:xfrm>
        </p:grpSpPr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4661BBC2-4156-4029-BCCA-0569167C9092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E18ACCB0-9730-4F6A-8DB6-FBEBBC8B25DD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F26D1B3-2CA6-4EA7-8257-988E29C803A7}"/>
              </a:ext>
            </a:extLst>
          </p:cNvPr>
          <p:cNvSpPr/>
          <p:nvPr/>
        </p:nvSpPr>
        <p:spPr>
          <a:xfrm>
            <a:off x="763702" y="5249793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0D2F6D8-F22D-4C4D-B55D-B6C6F031CF4B}"/>
              </a:ext>
            </a:extLst>
          </p:cNvPr>
          <p:cNvSpPr/>
          <p:nvPr/>
        </p:nvSpPr>
        <p:spPr>
          <a:xfrm>
            <a:off x="694682" y="491757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43A8554-F771-4CB9-85F5-EF3F97D65955}"/>
              </a:ext>
            </a:extLst>
          </p:cNvPr>
          <p:cNvGrpSpPr/>
          <p:nvPr/>
        </p:nvGrpSpPr>
        <p:grpSpPr>
          <a:xfrm>
            <a:off x="5707202" y="2028990"/>
            <a:ext cx="561778" cy="1477425"/>
            <a:chOff x="3598332" y="4779224"/>
            <a:chExt cx="304800" cy="860974"/>
          </a:xfrm>
        </p:grpSpPr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821E8117-8F13-4B25-B2A1-3F11FE168324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03C68078-C1A5-4A10-B8CF-CA061C0E7C02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9" name="Grafik 83" descr="Frau">
            <a:extLst>
              <a:ext uri="{FF2B5EF4-FFF2-40B4-BE49-F238E27FC236}">
                <a16:creationId xmlns:a16="http://schemas.microsoft.com/office/drawing/2014/main" id="{86579DFB-06DE-40A3-9F5A-B9FDAD38DCFF}"/>
              </a:ext>
            </a:extLst>
          </p:cNvPr>
          <p:cNvGrpSpPr/>
          <p:nvPr/>
        </p:nvGrpSpPr>
        <p:grpSpPr>
          <a:xfrm>
            <a:off x="4438705" y="2545050"/>
            <a:ext cx="561541" cy="1400620"/>
            <a:chOff x="6347876" y="3793480"/>
            <a:chExt cx="355806" cy="870289"/>
          </a:xfrm>
        </p:grpSpPr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FEDCA8B7-B73A-4138-8B24-01EBF8460397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E28FA057-AF57-4104-BEC4-9544F041911F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876F7DF0-1DDD-4D12-8268-DF98421485CB}"/>
              </a:ext>
            </a:extLst>
          </p:cNvPr>
          <p:cNvGrpSpPr/>
          <p:nvPr/>
        </p:nvGrpSpPr>
        <p:grpSpPr>
          <a:xfrm flipH="1">
            <a:off x="4338308" y="3393349"/>
            <a:ext cx="498482" cy="1346275"/>
            <a:chOff x="3598332" y="4779224"/>
            <a:chExt cx="304800" cy="860974"/>
          </a:xfrm>
        </p:grpSpPr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BA185021-7B36-4695-8BC5-D32E0BAC3215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B21DE7B1-F9F2-491E-A57A-4A1C41410C29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03B8454-CEB0-4662-8C5E-9D037593ED55}"/>
              </a:ext>
            </a:extLst>
          </p:cNvPr>
          <p:cNvGrpSpPr/>
          <p:nvPr/>
        </p:nvGrpSpPr>
        <p:grpSpPr>
          <a:xfrm>
            <a:off x="5623741" y="2684420"/>
            <a:ext cx="518755" cy="1571927"/>
            <a:chOff x="3598332" y="4779224"/>
            <a:chExt cx="304800" cy="860974"/>
          </a:xfrm>
        </p:grpSpPr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38F0918E-23E1-4108-958A-C723B7F9DC92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1598D75D-9A65-486B-A014-6281393AF28B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68" name="Grafik 83" descr="Frau">
            <a:extLst>
              <a:ext uri="{FF2B5EF4-FFF2-40B4-BE49-F238E27FC236}">
                <a16:creationId xmlns:a16="http://schemas.microsoft.com/office/drawing/2014/main" id="{48D52E97-A424-4C42-839D-BD0C86B01042}"/>
              </a:ext>
            </a:extLst>
          </p:cNvPr>
          <p:cNvGrpSpPr/>
          <p:nvPr/>
        </p:nvGrpSpPr>
        <p:grpSpPr>
          <a:xfrm>
            <a:off x="4533345" y="3693362"/>
            <a:ext cx="561541" cy="1400620"/>
            <a:chOff x="6347876" y="3793480"/>
            <a:chExt cx="355806" cy="870289"/>
          </a:xfrm>
        </p:grpSpPr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99C93A84-CDBF-4646-9AD6-961F025FA77C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2239F8A1-DBE1-44BF-A3EB-B522BE4542E8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9244618-29C2-4F9F-8248-F513047FEE78}"/>
              </a:ext>
            </a:extLst>
          </p:cNvPr>
          <p:cNvGrpSpPr/>
          <p:nvPr/>
        </p:nvGrpSpPr>
        <p:grpSpPr>
          <a:xfrm>
            <a:off x="5767660" y="3985013"/>
            <a:ext cx="501319" cy="1346275"/>
            <a:chOff x="3598332" y="4779224"/>
            <a:chExt cx="304800" cy="860974"/>
          </a:xfrm>
        </p:grpSpPr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8DD37DD0-0922-4ADC-BD25-97AA6EE69FB0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62134897-B309-45B2-891D-FD2076868561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74" name="Grafik 83" descr="Frau">
            <a:extLst>
              <a:ext uri="{FF2B5EF4-FFF2-40B4-BE49-F238E27FC236}">
                <a16:creationId xmlns:a16="http://schemas.microsoft.com/office/drawing/2014/main" id="{C4644294-A6D0-4FA0-B858-B759804EC6AE}"/>
              </a:ext>
            </a:extLst>
          </p:cNvPr>
          <p:cNvGrpSpPr/>
          <p:nvPr/>
        </p:nvGrpSpPr>
        <p:grpSpPr>
          <a:xfrm>
            <a:off x="5579655" y="4626123"/>
            <a:ext cx="628164" cy="1395165"/>
            <a:chOff x="6347876" y="3793480"/>
            <a:chExt cx="355806" cy="870289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B65DECD-AD6C-4E60-8A80-2D7BBDDA0D97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92ADBB4F-07BB-4229-B257-6A1C498255EC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195172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DF54F4-0075-4896-8CE8-528D25897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EE24A-5170-46D4-9864-EF3FA0DE5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0548C9-5EA4-426B-861E-8A47DB7E180D}">
  <ds:schemaRefs>
    <ds:schemaRef ds:uri="2d8a3dbe-a707-426d-a526-ccbd77e9c02f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Bildschirmpräsentation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Calibri</vt:lpstr>
      <vt:lpstr>Larissa</vt:lpstr>
      <vt:lpstr>DiaLog</vt:lpstr>
      <vt:lpstr>PowerPoint-Präsentation</vt:lpstr>
      <vt:lpstr>Bildimpuls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Alles klar? Dann kann es losgehen!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</dc:creator>
  <cp:lastModifiedBy>Christina Rabitsch</cp:lastModifiedBy>
  <cp:revision>28</cp:revision>
  <dcterms:created xsi:type="dcterms:W3CDTF">2021-12-09T11:49:08Z</dcterms:created>
  <dcterms:modified xsi:type="dcterms:W3CDTF">2025-05-28T12:01:21Z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