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20"/>
  </p:notesMasterIdLst>
  <p:sldIdLst>
    <p:sldId id="256" r:id="rId2"/>
    <p:sldId id="257" r:id="rId3"/>
    <p:sldId id="258" r:id="rId4"/>
    <p:sldId id="259" r:id="rId5"/>
    <p:sldId id="273"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Lst>
  <p:sldSz cx="12192000" cy="6858000"/>
  <p:notesSz cx="6858000" cy="9144000"/>
  <p:embeddedFontLst>
    <p:embeddedFont>
      <p:font typeface="Wingdings 3" panose="05040102010807070707" pitchFamily="18" charset="2"/>
      <p:regular r:id="rId21"/>
    </p:embeddedFont>
  </p:embeddedFontLst>
  <p:defaultTextStyle>
    <a:defPPr>
      <a:defRPr lang="de-DE"/>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66">
          <p15:clr>
            <a:srgbClr val="A4A3A4"/>
          </p15:clr>
        </p15:guide>
        <p15:guide id="2" pos="3931">
          <p15:clr>
            <a:srgbClr val="A4A3A4"/>
          </p15:clr>
        </p15:guide>
        <p15:guide id="3" orient="horz" pos="2863">
          <p15:clr>
            <a:srgbClr val="A4A3A4"/>
          </p15:clr>
        </p15:guide>
        <p15:guide id="4" orient="horz" pos="3543">
          <p15:clr>
            <a:srgbClr val="A4A3A4"/>
          </p15:clr>
        </p15:guide>
        <p15:guide id="5" orient="horz" pos="3475">
          <p15:clr>
            <a:srgbClr val="A4A3A4"/>
          </p15:clr>
        </p15:guide>
        <p15:guide id="6" pos="6607">
          <p15:clr>
            <a:srgbClr val="A4A3A4"/>
          </p15:clr>
        </p15:guide>
        <p15:guide id="7" pos="6131">
          <p15:clr>
            <a:srgbClr val="A4A3A4"/>
          </p15:clr>
        </p15:guide>
        <p15:guide id="8" orient="horz" pos="3045">
          <p15:clr>
            <a:srgbClr val="A4A3A4"/>
          </p15:clr>
        </p15:guide>
        <p15:guide id="9" orient="horz" pos="2183">
          <p15:clr>
            <a:srgbClr val="A4A3A4"/>
          </p15:clr>
        </p15:guide>
        <p15:guide id="10" pos="642">
          <p15:clr>
            <a:srgbClr val="A4A3A4"/>
          </p15:clr>
        </p15:guide>
        <p15:guide id="11" orient="horz" pos="2092">
          <p15:clr>
            <a:srgbClr val="A4A3A4"/>
          </p15:clr>
        </p15:guide>
        <p15:guide id="12" orient="horz" pos="981">
          <p15:clr>
            <a:srgbClr val="A4A3A4"/>
          </p15:clr>
        </p15:guide>
        <p15:guide id="13" pos="5428">
          <p15:clr>
            <a:srgbClr val="A4A3A4"/>
          </p15:clr>
        </p15:guide>
        <p15:guide id="14" orient="horz" pos="3702">
          <p15:clr>
            <a:srgbClr val="A4A3A4"/>
          </p15:clr>
        </p15:guide>
        <p15:guide id="15" orient="horz" pos="2704">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esslerU" initials="R" lastIdx="7" clrIdx="0">
    <p:extLst>
      <p:ext uri="{19B8F6BF-5375-455C-9EA6-DF929625EA0E}">
        <p15:presenceInfo xmlns:p15="http://schemas.microsoft.com/office/powerpoint/2012/main" userId="RoesslerU" providerId="None"/>
      </p:ext>
    </p:extLst>
  </p:cmAuthor>
  <p:cmAuthor id="2" name="Olesen, Julia" initials="OJ" lastIdx="6" clrIdx="1">
    <p:extLst>
      <p:ext uri="{19B8F6BF-5375-455C-9EA6-DF929625EA0E}">
        <p15:presenceInfo xmlns:p15="http://schemas.microsoft.com/office/powerpoint/2012/main" userId="Olesen, Juli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851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1" autoAdjust="0"/>
    <p:restoredTop sz="76379" autoAdjust="0"/>
  </p:normalViewPr>
  <p:slideViewPr>
    <p:cSldViewPr snapToGrid="0" showGuides="1">
      <p:cViewPr varScale="1">
        <p:scale>
          <a:sx n="85" d="100"/>
          <a:sy n="85" d="100"/>
        </p:scale>
        <p:origin x="1002" y="90"/>
      </p:cViewPr>
      <p:guideLst>
        <p:guide orient="horz" pos="1366"/>
        <p:guide pos="3931"/>
        <p:guide orient="horz" pos="2863"/>
        <p:guide orient="horz" pos="3543"/>
        <p:guide orient="horz" pos="3475"/>
        <p:guide pos="6607"/>
        <p:guide pos="6131"/>
        <p:guide orient="horz" pos="3045"/>
        <p:guide orient="horz" pos="2183"/>
        <p:guide pos="642"/>
        <p:guide orient="horz" pos="2092"/>
        <p:guide orient="horz" pos="981"/>
        <p:guide pos="5428"/>
        <p:guide orient="horz" pos="3702"/>
        <p:guide orient="horz" pos="2704"/>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bwMode="auto">
        <a:xfrm>
          <a:off x="0" y="0"/>
          <a:ext cx="0" cy="0"/>
          <a:chOff x="0" y="0"/>
          <a:chExt cx="0" cy="0"/>
        </a:xfrm>
      </p:grpSpPr>
      <p:sp>
        <p:nvSpPr>
          <p:cNvPr id="2" name="Kopfzeilenplatzhalter 1"/>
          <p:cNvSpPr>
            <a:spLocks noGrp="1"/>
          </p:cNvSpPr>
          <p:nvPr>
            <p:ph type="hdr" sz="quarter"/>
          </p:nvPr>
        </p:nvSpPr>
        <p:spPr bwMode="auto">
          <a:xfrm>
            <a:off x="0" y="0"/>
            <a:ext cx="2971800" cy="458788"/>
          </a:xfrm>
          <a:prstGeom prst="rect">
            <a:avLst/>
          </a:prstGeom>
        </p:spPr>
        <p:txBody>
          <a:bodyPr vert="horz" lIns="91440" tIns="45720" rIns="91440" bIns="45720" rtlCol="0"/>
          <a:lstStyle>
            <a:lvl1pPr algn="l">
              <a:defRPr sz="1200"/>
            </a:lvl1pPr>
          </a:lstStyle>
          <a:p>
            <a:pPr>
              <a:defRPr/>
            </a:pPr>
            <a:endParaRPr lang="de-DE" dirty="0"/>
          </a:p>
        </p:txBody>
      </p:sp>
      <p:sp>
        <p:nvSpPr>
          <p:cNvPr id="3" name="Datumsplatzhalter 2"/>
          <p:cNvSpPr>
            <a:spLocks noGrp="1"/>
          </p:cNvSpPr>
          <p:nvPr>
            <p:ph type="dt" idx="1"/>
          </p:nvPr>
        </p:nvSpPr>
        <p:spPr bwMode="auto">
          <a:xfrm>
            <a:off x="3884613" y="0"/>
            <a:ext cx="2971800" cy="458788"/>
          </a:xfrm>
          <a:prstGeom prst="rect">
            <a:avLst/>
          </a:prstGeom>
        </p:spPr>
        <p:txBody>
          <a:bodyPr vert="horz" lIns="91440" tIns="45720" rIns="91440" bIns="45720" rtlCol="0"/>
          <a:lstStyle>
            <a:lvl1pPr algn="r">
              <a:defRPr sz="1200"/>
            </a:lvl1pPr>
          </a:lstStyle>
          <a:p>
            <a:pPr>
              <a:defRPr/>
            </a:pPr>
            <a:fld id="{B0E9FA54-641D-6241-A02F-D7EBC8BA42BD}" type="datetimeFigureOut">
              <a:rPr lang="de-DE"/>
              <a:t>02.06.2026</a:t>
            </a:fld>
            <a:endParaRPr lang="de-DE" dirty="0"/>
          </a:p>
        </p:txBody>
      </p:sp>
      <p:sp>
        <p:nvSpPr>
          <p:cNvPr id="4" name="Folienbildplatzhalter 3"/>
          <p:cNvSpPr>
            <a:spLocks noGrp="1" noRot="1" noChangeAspect="1"/>
          </p:cNvSpPr>
          <p:nvPr>
            <p:ph type="sldImg" idx="2"/>
          </p:nvPr>
        </p:nvSpPr>
        <p:spPr bwMode="auto">
          <a:xfrm>
            <a:off x="685800" y="1143000"/>
            <a:ext cx="5486400" cy="3086100"/>
          </a:xfrm>
          <a:prstGeom prst="rect">
            <a:avLst/>
          </a:prstGeom>
          <a:noFill/>
          <a:ln w="12700">
            <a:solidFill>
              <a:prstClr val="black"/>
            </a:solidFill>
          </a:ln>
        </p:spPr>
        <p:txBody>
          <a:bodyPr vert="horz" lIns="91440" tIns="45720" rIns="91440" bIns="45720" rtlCol="0" anchor="ctr"/>
          <a:lstStyle/>
          <a:p>
            <a:pPr>
              <a:defRPr/>
            </a:pPr>
            <a:endParaRPr lang="de-DE" dirty="0"/>
          </a:p>
        </p:txBody>
      </p:sp>
      <p:sp>
        <p:nvSpPr>
          <p:cNvPr id="5" name="Notizenplatzhalter 4"/>
          <p:cNvSpPr>
            <a:spLocks noGrp="1"/>
          </p:cNvSpPr>
          <p:nvPr>
            <p:ph type="body" sz="quarter" idx="3"/>
          </p:nvPr>
        </p:nvSpPr>
        <p:spPr bwMode="auto">
          <a:xfrm>
            <a:off x="685800" y="4400550"/>
            <a:ext cx="5486400" cy="3600450"/>
          </a:xfrm>
          <a:prstGeom prst="rect">
            <a:avLst/>
          </a:prstGeom>
        </p:spPr>
        <p:txBody>
          <a:bodyPr vert="horz" lIns="91440" tIns="45720" rIns="91440" bIns="45720" rtlCol="0"/>
          <a:lstStyle/>
          <a:p>
            <a:pPr>
              <a:defRPr/>
            </a:pPr>
            <a:r>
              <a:rPr lang="de-DE"/>
              <a:t>Mastertextformat bearbeiten</a:t>
            </a:r>
            <a:br>
              <a:rPr lang="de-DE"/>
            </a:br>
            <a:r>
              <a:rPr lang="de-DE"/>
              <a:t>Zweite Ebene</a:t>
            </a:r>
            <a:br>
              <a:rPr lang="de-DE"/>
            </a:br>
            <a:r>
              <a:rPr lang="de-DE"/>
              <a:t>Dritte Ebene</a:t>
            </a:r>
            <a:br>
              <a:rPr lang="de-DE"/>
            </a:br>
            <a:r>
              <a:rPr lang="de-DE"/>
              <a:t>Vierte Ebene</a:t>
            </a:r>
            <a:br>
              <a:rPr lang="de-DE"/>
            </a:br>
            <a:r>
              <a:rPr lang="de-DE"/>
              <a:t>Fünfte Ebene</a:t>
            </a:r>
            <a:endParaRPr/>
          </a:p>
        </p:txBody>
      </p:sp>
      <p:sp>
        <p:nvSpPr>
          <p:cNvPr id="6" name="Fußzeilenplatzhalter 5"/>
          <p:cNvSpPr>
            <a:spLocks noGrp="1"/>
          </p:cNvSpPr>
          <p:nvPr>
            <p:ph type="ftr" sz="quarter" idx="4"/>
          </p:nvPr>
        </p:nvSpPr>
        <p:spPr bwMode="auto">
          <a:xfrm>
            <a:off x="0" y="8685213"/>
            <a:ext cx="2971800" cy="458787"/>
          </a:xfrm>
          <a:prstGeom prst="rect">
            <a:avLst/>
          </a:prstGeom>
        </p:spPr>
        <p:txBody>
          <a:bodyPr vert="horz" lIns="91440" tIns="45720" rIns="91440" bIns="45720" rtlCol="0" anchor="b"/>
          <a:lstStyle>
            <a:lvl1pPr algn="l">
              <a:defRPr sz="1200"/>
            </a:lvl1pPr>
          </a:lstStyle>
          <a:p>
            <a:pPr>
              <a:defRPr/>
            </a:pPr>
            <a:endParaRPr lang="de-DE" dirty="0"/>
          </a:p>
        </p:txBody>
      </p:sp>
      <p:sp>
        <p:nvSpPr>
          <p:cNvPr id="7" name="Foliennummernplatzhalter 6"/>
          <p:cNvSpPr>
            <a:spLocks noGrp="1"/>
          </p:cNvSpPr>
          <p:nvPr>
            <p:ph type="sldNum" sz="quarter" idx="5"/>
          </p:nvPr>
        </p:nvSpPr>
        <p:spPr bwMode="auto">
          <a:xfrm>
            <a:off x="3884613" y="8685213"/>
            <a:ext cx="2971800" cy="458787"/>
          </a:xfrm>
          <a:prstGeom prst="rect">
            <a:avLst/>
          </a:prstGeom>
        </p:spPr>
        <p:txBody>
          <a:bodyPr vert="horz" lIns="91440" tIns="45720" rIns="91440" bIns="45720" rtlCol="0" anchor="b"/>
          <a:lstStyle>
            <a:lvl1pPr algn="r">
              <a:defRPr sz="1200"/>
            </a:lvl1pPr>
          </a:lstStyle>
          <a:p>
            <a:pPr>
              <a:defRPr/>
            </a:pPr>
            <a:fld id="{41A0F3E6-BB32-6A49-8260-2D8D30743B15}" type="slidenum">
              <a:rPr lang="de-DE"/>
              <a:t>‹Nr.›</a:t>
            </a:fld>
            <a:endParaRPr lang="de-DE" dirty="0"/>
          </a:p>
        </p:txBody>
      </p:sp>
    </p:spTree>
  </p:cSld>
  <p:clrMap bg1="lt1" tx1="dk1" bg2="lt2" tx2="dk2" accent1="accent1" accent2="accent2" accent3="accent3" accent4="accent4" accent5="accent5" accent6="accent6" hlink="hlink" folHlink="folHlink"/>
  <p:notesStyle>
    <a:lvl1pPr marL="0" algn="l" defTabSz="914400">
      <a:defRPr sz="1200">
        <a:solidFill>
          <a:schemeClr val="tx1"/>
        </a:solidFill>
        <a:latin typeface="+mn-lt"/>
        <a:ea typeface="+mn-ea"/>
        <a:cs typeface="+mn-cs"/>
      </a:defRPr>
    </a:lvl1pPr>
    <a:lvl2pPr marL="457200" algn="l" defTabSz="914400">
      <a:defRPr sz="1200">
        <a:solidFill>
          <a:schemeClr val="tx1"/>
        </a:solidFill>
        <a:latin typeface="+mn-lt"/>
        <a:ea typeface="+mn-ea"/>
        <a:cs typeface="+mn-cs"/>
      </a:defRPr>
    </a:lvl2pPr>
    <a:lvl3pPr marL="914400" algn="l" defTabSz="914400">
      <a:defRPr sz="1200">
        <a:solidFill>
          <a:schemeClr val="tx1"/>
        </a:solidFill>
        <a:latin typeface="+mn-lt"/>
        <a:ea typeface="+mn-ea"/>
        <a:cs typeface="+mn-cs"/>
      </a:defRPr>
    </a:lvl3pPr>
    <a:lvl4pPr marL="1371600" algn="l" defTabSz="914400">
      <a:defRPr sz="1200">
        <a:solidFill>
          <a:schemeClr val="tx1"/>
        </a:solidFill>
        <a:latin typeface="+mn-lt"/>
        <a:ea typeface="+mn-ea"/>
        <a:cs typeface="+mn-cs"/>
      </a:defRPr>
    </a:lvl4pPr>
    <a:lvl5pPr marL="1828800" algn="l" defTabSz="914400">
      <a:defRPr sz="1200">
        <a:solidFill>
          <a:schemeClr val="tx1"/>
        </a:solidFill>
        <a:latin typeface="+mn-lt"/>
        <a:ea typeface="+mn-ea"/>
        <a:cs typeface="+mn-cs"/>
      </a:defRPr>
    </a:lvl5pPr>
    <a:lvl6pPr marL="2286000" algn="l" defTabSz="914400">
      <a:defRPr sz="1200">
        <a:solidFill>
          <a:schemeClr val="tx1"/>
        </a:solidFill>
        <a:latin typeface="+mn-lt"/>
        <a:ea typeface="+mn-ea"/>
        <a:cs typeface="+mn-cs"/>
      </a:defRPr>
    </a:lvl6pPr>
    <a:lvl7pPr marL="2743200" algn="l" defTabSz="914400">
      <a:defRPr sz="1200">
        <a:solidFill>
          <a:schemeClr val="tx1"/>
        </a:solidFill>
        <a:latin typeface="+mn-lt"/>
        <a:ea typeface="+mn-ea"/>
        <a:cs typeface="+mn-cs"/>
      </a:defRPr>
    </a:lvl7pPr>
    <a:lvl8pPr marL="3200400" algn="l" defTabSz="914400">
      <a:defRPr sz="1200">
        <a:solidFill>
          <a:schemeClr val="tx1"/>
        </a:solidFill>
        <a:latin typeface="+mn-lt"/>
        <a:ea typeface="+mn-ea"/>
        <a:cs typeface="+mn-cs"/>
      </a:defRPr>
    </a:lvl8pPr>
    <a:lvl9pPr marL="3657600" algn="l" defTabSz="914400">
      <a:defRPr sz="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dirty="0"/>
          </a:p>
        </p:txBody>
      </p:sp>
      <p:sp>
        <p:nvSpPr>
          <p:cNvPr id="4" name="Slide Number Placeholder 3"/>
          <p:cNvSpPr>
            <a:spLocks noGrp="1"/>
          </p:cNvSpPr>
          <p:nvPr>
            <p:ph type="sldNum" sz="quarter" idx="10"/>
          </p:nvPr>
        </p:nvSpPr>
        <p:spPr bwMode="auto"/>
        <p:txBody>
          <a:bodyPr/>
          <a:lstStyle/>
          <a:p>
            <a:pPr>
              <a:defRPr/>
            </a:pPr>
            <a:fld id="{52B07333-0B67-EFD9-BFE7-99BD38495993}" type="slidenum">
              <a:rPr/>
              <a:t>1</a:t>
            </a:fld>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dirty="0"/>
          </a:p>
        </p:txBody>
      </p:sp>
      <p:sp>
        <p:nvSpPr>
          <p:cNvPr id="4" name="Slide Number Placeholder 3"/>
          <p:cNvSpPr>
            <a:spLocks noGrp="1"/>
          </p:cNvSpPr>
          <p:nvPr>
            <p:ph type="sldNum" sz="quarter" idx="10"/>
          </p:nvPr>
        </p:nvSpPr>
        <p:spPr bwMode="auto"/>
        <p:txBody>
          <a:bodyPr/>
          <a:lstStyle/>
          <a:p>
            <a:pPr>
              <a:defRPr/>
            </a:pPr>
            <a:fld id="{BB75B025-F53A-0D11-CB56-14341CAEF174}" type="slidenum">
              <a:rPr/>
              <a:t>11</a:t>
            </a:fld>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dirty="0"/>
          </a:p>
        </p:txBody>
      </p:sp>
      <p:sp>
        <p:nvSpPr>
          <p:cNvPr id="4" name="Slide Number Placeholder 3"/>
          <p:cNvSpPr>
            <a:spLocks noGrp="1"/>
          </p:cNvSpPr>
          <p:nvPr>
            <p:ph type="sldNum" sz="quarter" idx="10"/>
          </p:nvPr>
        </p:nvSpPr>
        <p:spPr bwMode="auto"/>
        <p:txBody>
          <a:bodyPr/>
          <a:lstStyle/>
          <a:p>
            <a:pPr>
              <a:defRPr/>
            </a:pPr>
            <a:fld id="{20C0CFCE-1D2C-CB40-DFB3-6CF12CD5AEBD}" type="slidenum">
              <a:rPr/>
              <a:t>12</a:t>
            </a:fld>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dirty="0"/>
          </a:p>
        </p:txBody>
      </p:sp>
      <p:sp>
        <p:nvSpPr>
          <p:cNvPr id="4" name="Slide Number Placeholder 3"/>
          <p:cNvSpPr>
            <a:spLocks noGrp="1"/>
          </p:cNvSpPr>
          <p:nvPr>
            <p:ph type="sldNum" sz="quarter" idx="10"/>
          </p:nvPr>
        </p:nvSpPr>
        <p:spPr bwMode="auto"/>
        <p:txBody>
          <a:bodyPr/>
          <a:lstStyle/>
          <a:p>
            <a:pPr>
              <a:defRPr/>
            </a:pPr>
            <a:fld id="{E68D6E60-FAB6-3428-7C98-3A6D05067F86}" type="slidenum">
              <a:rPr/>
              <a:t>13</a:t>
            </a:fld>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marL="171450" indent="-171450">
              <a:buFont typeface="Arial" panose="020B0604020202020204" pitchFamily="34" charset="0"/>
              <a:buChar char="•"/>
            </a:pPr>
            <a:r>
              <a:rPr lang="en-GB" noProof="0" dirty="0"/>
              <a:t>The federal government, state governments, local authorities and the Federal Employment Agency promote continuing vocational training. Expenditure on general, political, cultural and scientific continuing education cannot be presented in detail. In most cases, it cannot be clearly separated in public budgets and is sometimes included.</a:t>
            </a:r>
          </a:p>
          <a:p>
            <a:pPr marL="171450" marR="0" lvl="0" indent="-171450" algn="l"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noProof="0" dirty="0"/>
              <a:t>Qualification within the framework of labour market policy instruments is promoted by the employment agencies in accordance with the Third Book of the Social Code </a:t>
            </a:r>
            <a:r>
              <a:rPr lang="de-DE" noProof="0" dirty="0"/>
              <a:t>(Drittes Buch Sozialgesetzbuch) </a:t>
            </a:r>
            <a:r>
              <a:rPr lang="en-US" b="1" dirty="0"/>
              <a:t>(SGB III)</a:t>
            </a:r>
            <a:r>
              <a:rPr lang="en-US" dirty="0"/>
              <a:t>. </a:t>
            </a:r>
            <a:r>
              <a:rPr lang="en-GB" noProof="0" dirty="0"/>
              <a:t>Support for people in need of assistance who are capable of working is provided by the job centres in accordance with the Second Book of the Social Code </a:t>
            </a:r>
            <a:r>
              <a:rPr lang="de-DE" noProof="0" dirty="0"/>
              <a:t>(Zweites Buch Sozialgesetzbuch) </a:t>
            </a:r>
            <a:r>
              <a:rPr lang="en-US" b="1" dirty="0"/>
              <a:t>(SGB II)</a:t>
            </a:r>
            <a:r>
              <a:rPr lang="en-US" dirty="0"/>
              <a:t>.</a:t>
            </a:r>
          </a:p>
        </p:txBody>
      </p:sp>
      <p:sp>
        <p:nvSpPr>
          <p:cNvPr id="4" name="Slide Number Placeholder 3"/>
          <p:cNvSpPr>
            <a:spLocks noGrp="1"/>
          </p:cNvSpPr>
          <p:nvPr>
            <p:ph type="sldNum" sz="quarter" idx="10"/>
          </p:nvPr>
        </p:nvSpPr>
        <p:spPr bwMode="auto"/>
        <p:txBody>
          <a:bodyPr/>
          <a:lstStyle/>
          <a:p>
            <a:pPr>
              <a:defRPr/>
            </a:pPr>
            <a:fld id="{2AB05316-7FDC-D1C9-29AD-C3E959766215}" type="slidenum">
              <a:rPr/>
              <a:t>14</a:t>
            </a:fld>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dirty="0"/>
          </a:p>
        </p:txBody>
      </p:sp>
      <p:sp>
        <p:nvSpPr>
          <p:cNvPr id="4" name="Slide Number Placeholder 3"/>
          <p:cNvSpPr>
            <a:spLocks noGrp="1"/>
          </p:cNvSpPr>
          <p:nvPr>
            <p:ph type="sldNum" sz="quarter" idx="10"/>
          </p:nvPr>
        </p:nvSpPr>
        <p:spPr bwMode="auto"/>
        <p:txBody>
          <a:bodyPr/>
          <a:lstStyle/>
          <a:p>
            <a:pPr>
              <a:defRPr/>
            </a:pPr>
            <a:fld id="{F41BDF0A-357E-2E6C-A16C-46F16FAE0444}" type="slidenum">
              <a:rPr/>
              <a:t>15</a:t>
            </a:fld>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r>
              <a:rPr lang="es-ES" sz="1200" b="1" dirty="0">
                <a:solidFill>
                  <a:schemeClr val="tx1"/>
                </a:solidFill>
              </a:rPr>
              <a:t>títulos de formación profesional de cualificación superior </a:t>
            </a:r>
            <a:r>
              <a:rPr lang="es-ES" sz="1200" dirty="0">
                <a:solidFill>
                  <a:schemeClr val="tx1"/>
                </a:solidFill>
              </a:rPr>
              <a:t>= </a:t>
            </a:r>
            <a:r>
              <a:rPr lang="en-US" dirty="0"/>
              <a:t>Successful completion of continuing training examinations in accordance with the Vocational Training Act (</a:t>
            </a:r>
            <a:r>
              <a:rPr lang="en-US" dirty="0" err="1"/>
              <a:t>BBiG</a:t>
            </a:r>
            <a:r>
              <a:rPr lang="en-US" dirty="0"/>
              <a:t>) and the Crafts and Trades Regulation Act (</a:t>
            </a:r>
            <a:r>
              <a:rPr lang="en-US" dirty="0" err="1"/>
              <a:t>HwO</a:t>
            </a:r>
            <a:r>
              <a:rPr lang="en-US" dirty="0"/>
              <a:t>)</a:t>
            </a:r>
            <a:endParaRPr dirty="0"/>
          </a:p>
        </p:txBody>
      </p:sp>
      <p:sp>
        <p:nvSpPr>
          <p:cNvPr id="4" name="Slide Number Placeholder 3"/>
          <p:cNvSpPr>
            <a:spLocks noGrp="1"/>
          </p:cNvSpPr>
          <p:nvPr>
            <p:ph type="sldNum" sz="quarter" idx="10"/>
          </p:nvPr>
        </p:nvSpPr>
        <p:spPr bwMode="auto"/>
        <p:txBody>
          <a:bodyPr/>
          <a:lstStyle/>
          <a:p>
            <a:pPr>
              <a:defRPr/>
            </a:pPr>
            <a:fld id="{B0AE5F35-9660-0D44-5CBD-04FC5E5FA9BC}" type="slidenum">
              <a:rPr/>
              <a:t>16</a:t>
            </a:fld>
            <a:endParaRP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dirty="0"/>
          </a:p>
        </p:txBody>
      </p:sp>
      <p:sp>
        <p:nvSpPr>
          <p:cNvPr id="4" name="Slide Number Placeholder 3"/>
          <p:cNvSpPr>
            <a:spLocks noGrp="1"/>
          </p:cNvSpPr>
          <p:nvPr>
            <p:ph type="sldNum" sz="quarter" idx="10"/>
          </p:nvPr>
        </p:nvSpPr>
        <p:spPr bwMode="auto"/>
        <p:txBody>
          <a:bodyPr/>
          <a:lstStyle/>
          <a:p>
            <a:pPr>
              <a:defRPr/>
            </a:pPr>
            <a:fld id="{931F99B8-4FEE-FC7B-4C7F-3CC8B3303B1A}" type="slidenum">
              <a:rPr/>
              <a:t>17</a:t>
            </a:fld>
            <a:endParaRP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dirty="0"/>
          </a:p>
        </p:txBody>
      </p:sp>
      <p:sp>
        <p:nvSpPr>
          <p:cNvPr id="4" name="Slide Number Placeholder 3"/>
          <p:cNvSpPr>
            <a:spLocks noGrp="1"/>
          </p:cNvSpPr>
          <p:nvPr>
            <p:ph type="sldNum" sz="quarter" idx="10"/>
          </p:nvPr>
        </p:nvSpPr>
        <p:spPr bwMode="auto"/>
        <p:txBody>
          <a:bodyPr/>
          <a:lstStyle/>
          <a:p>
            <a:pPr>
              <a:defRPr/>
            </a:pPr>
            <a:fld id="{25B8B730-51A4-A563-DC8F-4303A0180EE0}" type="slidenum">
              <a:rPr/>
              <a:t>18</a:t>
            </a:fld>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endParaRPr lang="de-DE" dirty="0"/>
          </a:p>
        </p:txBody>
      </p:sp>
      <p:sp>
        <p:nvSpPr>
          <p:cNvPr id="4" name="Foliennummernplatzhalter 3"/>
          <p:cNvSpPr>
            <a:spLocks noGrp="1"/>
          </p:cNvSpPr>
          <p:nvPr>
            <p:ph type="sldNum" sz="quarter" idx="5"/>
          </p:nvPr>
        </p:nvSpPr>
        <p:spPr bwMode="auto"/>
        <p:txBody>
          <a:bodyPr/>
          <a:lstStyle/>
          <a:p>
            <a:pPr>
              <a:defRPr/>
            </a:pPr>
            <a:fld id="{41A0F3E6-BB32-6A49-8260-2D8D30743B15}" type="slidenum">
              <a:rPr lang="de-DE"/>
              <a:t>2</a:t>
            </a:fld>
            <a:endParaRPr lang="de-DE"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dirty="0"/>
          </a:p>
        </p:txBody>
      </p:sp>
      <p:sp>
        <p:nvSpPr>
          <p:cNvPr id="4" name="Slide Number Placeholder 3"/>
          <p:cNvSpPr>
            <a:spLocks noGrp="1"/>
          </p:cNvSpPr>
          <p:nvPr>
            <p:ph type="sldNum" sz="quarter" idx="10"/>
          </p:nvPr>
        </p:nvSpPr>
        <p:spPr bwMode="auto"/>
        <p:txBody>
          <a:bodyPr/>
          <a:lstStyle/>
          <a:p>
            <a:pPr>
              <a:defRPr/>
            </a:pPr>
            <a:fld id="{4B4759A5-98B9-2DD6-2BA7-EB336B2DDFA5}" type="slidenum">
              <a:rPr/>
              <a:t>3</a:t>
            </a:fld>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dirty="0"/>
          </a:p>
        </p:txBody>
      </p:sp>
      <p:sp>
        <p:nvSpPr>
          <p:cNvPr id="4" name="Slide Number Placeholder 3"/>
          <p:cNvSpPr>
            <a:spLocks noGrp="1"/>
          </p:cNvSpPr>
          <p:nvPr>
            <p:ph type="sldNum" sz="quarter" idx="10"/>
          </p:nvPr>
        </p:nvSpPr>
        <p:spPr bwMode="auto"/>
        <p:txBody>
          <a:bodyPr/>
          <a:lstStyle/>
          <a:p>
            <a:pPr>
              <a:defRPr/>
            </a:pPr>
            <a:fld id="{672DE3F0-A186-BD78-721F-3C387F769B82}" type="slidenum">
              <a:rPr/>
              <a:t>4</a:t>
            </a:fld>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marL="171450" indent="-171450">
              <a:buFont typeface="Arial"/>
              <a:buChar char="•"/>
              <a:defRPr/>
            </a:pPr>
            <a:r>
              <a:rPr lang="en-GB" sz="1000" b="0" i="0" noProof="0" dirty="0">
                <a:solidFill>
                  <a:schemeClr val="tx1"/>
                </a:solidFill>
                <a:latin typeface="+mn-lt"/>
                <a:cs typeface="+mn-cs"/>
              </a:rPr>
              <a:t>The advanced training levels of vocational upskilling were reformed with the new Vocational Training Act (BBiG) that came into force in 2020.</a:t>
            </a:r>
          </a:p>
          <a:p>
            <a:pPr marL="171450" indent="-171450">
              <a:buFont typeface="Arial"/>
              <a:buChar char="•"/>
              <a:defRPr/>
            </a:pPr>
            <a:r>
              <a:rPr lang="en-GB" sz="1000" b="0" i="0" noProof="0" dirty="0">
                <a:solidFill>
                  <a:schemeClr val="tx1"/>
                </a:solidFill>
                <a:latin typeface="+mn-lt"/>
                <a:cs typeface="+mn-cs"/>
              </a:rPr>
              <a:t>Qualifications such as “Bachelor Professional” and “Master Professional” were introduced.</a:t>
            </a:r>
          </a:p>
          <a:p>
            <a:pPr marL="171450" indent="-171450">
              <a:buFont typeface="Arial"/>
              <a:buChar char="•"/>
              <a:defRPr/>
            </a:pPr>
            <a:r>
              <a:rPr lang="en-GB" sz="1000" b="0" i="0" noProof="0" dirty="0">
                <a:solidFill>
                  <a:schemeClr val="tx1"/>
                </a:solidFill>
                <a:latin typeface="+mn-lt"/>
                <a:cs typeface="+mn-cs"/>
              </a:rPr>
              <a:t>The new titles emphasise the equivalence of advanced vocational training and courses of higher education study and at the same time foster international mobility for professionals as the terminology can also be understood in other countries</a:t>
            </a:r>
          </a:p>
          <a:p>
            <a:pPr marL="171450" indent="-171450">
              <a:buFont typeface="Arial"/>
              <a:buChar char="•"/>
              <a:defRPr/>
            </a:pPr>
            <a:r>
              <a:rPr lang="en-GB" sz="1000" b="0" i="0" noProof="0" dirty="0">
                <a:solidFill>
                  <a:schemeClr val="tx1"/>
                </a:solidFill>
                <a:latin typeface="+mn-lt"/>
                <a:cs typeface="+mn-cs"/>
              </a:rPr>
              <a:t>The previous qualification titles such as “Meister” have not been repealed by the updated law, but strengthened via the connection with the uniform and internationally compatible qualification titles</a:t>
            </a:r>
          </a:p>
        </p:txBody>
      </p:sp>
      <p:sp>
        <p:nvSpPr>
          <p:cNvPr id="4" name="Foliennummernplatzhalter 3"/>
          <p:cNvSpPr>
            <a:spLocks noGrp="1"/>
          </p:cNvSpPr>
          <p:nvPr>
            <p:ph type="sldNum" sz="quarter" idx="5"/>
          </p:nvPr>
        </p:nvSpPr>
        <p:spPr bwMode="auto"/>
        <p:txBody>
          <a:bodyPr/>
          <a:lstStyle/>
          <a:p>
            <a:pPr>
              <a:defRPr/>
            </a:pPr>
            <a:fld id="{41A0F3E6-BB32-6A49-8260-2D8D30743B15}" type="slidenum">
              <a:rPr lang="de-DE"/>
              <a:t>6</a:t>
            </a:fld>
            <a:endParaRPr lang="de-DE"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marL="171450" indent="-171450">
              <a:buFont typeface="Arial"/>
              <a:buChar char="•"/>
              <a:defRPr/>
            </a:pPr>
            <a:r>
              <a:rPr lang="en-GB" sz="1100" b="0" i="0" noProof="0" dirty="0">
                <a:solidFill>
                  <a:schemeClr val="tx1"/>
                </a:solidFill>
                <a:latin typeface="+mn-lt"/>
                <a:cs typeface="+mn-cs"/>
              </a:rPr>
              <a:t>The terminological differences of the trade and technical schools and universities of applied sciences have become very unclear:</a:t>
            </a:r>
          </a:p>
          <a:p>
            <a:pPr marL="171450" indent="-171450">
              <a:buFont typeface="Arial"/>
              <a:buChar char="•"/>
              <a:defRPr/>
            </a:pPr>
            <a:r>
              <a:rPr lang="en-GB" sz="1100" b="0" i="0" noProof="0" dirty="0">
                <a:solidFill>
                  <a:schemeClr val="tx1"/>
                </a:solidFill>
                <a:latin typeface="+mn-lt"/>
                <a:cs typeface="+mn-cs"/>
              </a:rPr>
              <a:t>Fachhochschule / FH (trade and technical school) = </a:t>
            </a:r>
            <a:r>
              <a:rPr lang="en-GB" sz="1100" b="0" i="0" noProof="0" dirty="0">
                <a:solidFill>
                  <a:schemeClr val="tx1"/>
                </a:solidFill>
                <a:latin typeface="+mn-lt"/>
                <a:ea typeface="+mn-ea"/>
                <a:cs typeface="+mn-cs"/>
              </a:rPr>
              <a:t>Hochschulen für Angewandte Wissenschaften / HAW = University of Applied Sciences </a:t>
            </a:r>
          </a:p>
          <a:p>
            <a:pPr marL="628650" marR="0" lvl="1" indent="-171450" algn="l" defTabSz="91440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GB" sz="1100" b="0" i="0" noProof="0" dirty="0">
                <a:solidFill>
                  <a:schemeClr val="tx1"/>
                </a:solidFill>
                <a:latin typeface="+mn-lt"/>
                <a:cs typeface="+mn-cs"/>
              </a:rPr>
              <a:t>Usually a wider range of subjects</a:t>
            </a:r>
            <a:endParaRPr lang="en-GB" sz="1100" b="0" i="0" noProof="0" dirty="0">
              <a:solidFill>
                <a:schemeClr val="tx1"/>
              </a:solidFill>
              <a:latin typeface="+mn-lt"/>
              <a:ea typeface="+mn-ea"/>
              <a:cs typeface="+mn-cs"/>
            </a:endParaRPr>
          </a:p>
          <a:p>
            <a:pPr marL="171450" indent="-171450">
              <a:buFont typeface="Arial"/>
              <a:buChar char="•"/>
              <a:defRPr/>
            </a:pPr>
            <a:r>
              <a:rPr lang="en-GB" sz="1100" b="0" i="0" noProof="0" dirty="0">
                <a:solidFill>
                  <a:schemeClr val="tx1"/>
                </a:solidFill>
                <a:latin typeface="+mn-lt"/>
                <a:ea typeface="+mn-ea"/>
                <a:cs typeface="+mn-cs"/>
              </a:rPr>
              <a:t>Other “Hochschulen” = universities</a:t>
            </a:r>
          </a:p>
          <a:p>
            <a:pPr marL="171450" indent="-171450">
              <a:buFont typeface="Arial"/>
              <a:buChar char="•"/>
              <a:defRPr/>
            </a:pPr>
            <a:r>
              <a:rPr lang="en-GB" sz="1100" b="0" i="0" noProof="0" dirty="0">
                <a:solidFill>
                  <a:schemeClr val="tx1"/>
                </a:solidFill>
                <a:latin typeface="+mn-lt"/>
                <a:ea typeface="+mn-ea"/>
                <a:cs typeface="+mn-cs"/>
              </a:rPr>
              <a:t>Main difference in legal terms is the right to award doctorates</a:t>
            </a:r>
          </a:p>
        </p:txBody>
      </p:sp>
      <p:sp>
        <p:nvSpPr>
          <p:cNvPr id="4" name="Foliennummernplatzhalter 3"/>
          <p:cNvSpPr>
            <a:spLocks noGrp="1"/>
          </p:cNvSpPr>
          <p:nvPr>
            <p:ph type="sldNum" sz="quarter" idx="5"/>
          </p:nvPr>
        </p:nvSpPr>
        <p:spPr bwMode="auto"/>
        <p:txBody>
          <a:bodyPr/>
          <a:lstStyle/>
          <a:p>
            <a:pPr>
              <a:defRPr/>
            </a:pPr>
            <a:fld id="{41A0F3E6-BB32-6A49-8260-2D8D30743B15}" type="slidenum">
              <a:rPr lang="de-DE"/>
              <a:t>7</a:t>
            </a:fld>
            <a:endParaRPr lang="de-DE"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endParaRPr lang="de-DE" dirty="0"/>
          </a:p>
        </p:txBody>
      </p:sp>
      <p:sp>
        <p:nvSpPr>
          <p:cNvPr id="4" name="Foliennummernplatzhalter 3"/>
          <p:cNvSpPr>
            <a:spLocks noGrp="1"/>
          </p:cNvSpPr>
          <p:nvPr>
            <p:ph type="sldNum" sz="quarter" idx="5"/>
          </p:nvPr>
        </p:nvSpPr>
        <p:spPr bwMode="auto"/>
        <p:txBody>
          <a:bodyPr/>
          <a:lstStyle/>
          <a:p>
            <a:pPr>
              <a:defRPr/>
            </a:pPr>
            <a:fld id="{41A0F3E6-BB32-6A49-8260-2D8D30743B15}" type="slidenum">
              <a:rPr lang="de-DE"/>
              <a:t>8</a:t>
            </a:fld>
            <a:endParaRPr lang="de-DE"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r>
              <a:rPr lang="en-GB" sz="1200" u="sng" noProof="0" dirty="0"/>
              <a:t>DQR – General educational qualifications:</a:t>
            </a:r>
            <a:endParaRPr lang="en-GB" noProof="0" dirty="0"/>
          </a:p>
          <a:p>
            <a:pPr>
              <a:defRPr/>
            </a:pPr>
            <a:endParaRPr lang="en-GB" sz="1200" u="sng" noProof="0" dirty="0"/>
          </a:p>
          <a:p>
            <a:pPr marL="171450" indent="-171450">
              <a:buFont typeface="Arial"/>
              <a:buChar char="•"/>
              <a:defRPr/>
            </a:pPr>
            <a:r>
              <a:rPr lang="en-GB" sz="1200" u="none" noProof="0" dirty="0"/>
              <a:t>Lower secondary school leaving certificate – DQR 2</a:t>
            </a:r>
            <a:endParaRPr lang="en-GB" noProof="0" dirty="0"/>
          </a:p>
          <a:p>
            <a:pPr marL="171450" indent="-171450">
              <a:buFont typeface="Arial"/>
              <a:buChar char="•"/>
              <a:defRPr/>
            </a:pPr>
            <a:r>
              <a:rPr lang="en-GB" sz="1200" u="none" noProof="0" dirty="0"/>
              <a:t>Intermediate secondary school leaving certificate – DQR 3</a:t>
            </a:r>
            <a:endParaRPr lang="en-GB" noProof="0" dirty="0"/>
          </a:p>
          <a:p>
            <a:pPr marL="171450" indent="-171450">
              <a:buFont typeface="Arial"/>
              <a:buChar char="•"/>
              <a:defRPr/>
            </a:pPr>
            <a:r>
              <a:rPr lang="en-GB" sz="1200" u="none" noProof="0" dirty="0"/>
              <a:t>University of applied sciences entrance qualification, </a:t>
            </a:r>
            <a:r>
              <a:rPr lang="en-GB" b="0" i="0" noProof="0" dirty="0">
                <a:solidFill>
                  <a:srgbClr val="4D5156"/>
                </a:solidFill>
                <a:effectLst/>
                <a:latin typeface="arial" panose="020B0604020202020204" pitchFamily="34" charset="0"/>
              </a:rPr>
              <a:t>subject-restricted higher education entrance qualification,</a:t>
            </a:r>
            <a:r>
              <a:rPr lang="en-GB" sz="1200" b="0" i="0" noProof="0" dirty="0">
                <a:solidFill>
                  <a:schemeClr val="tx1"/>
                </a:solidFill>
                <a:latin typeface="+mn-lt"/>
                <a:ea typeface="+mn-ea"/>
                <a:cs typeface="+mn-cs"/>
              </a:rPr>
              <a:t> </a:t>
            </a:r>
            <a:r>
              <a:rPr lang="en-GB" sz="1800" b="0" i="0" noProof="0" dirty="0">
                <a:solidFill>
                  <a:schemeClr val="tx1"/>
                </a:solidFill>
                <a:effectLst/>
                <a:latin typeface="Calibri" panose="020F0502020204030204" pitchFamily="34" charset="0"/>
                <a:ea typeface="+mn-ea"/>
                <a:cs typeface="Arial" panose="020B0604020202020204" pitchFamily="34" charset="0"/>
              </a:rPr>
              <a:t>g</a:t>
            </a:r>
            <a:r>
              <a:rPr lang="en-GB" sz="1800" noProof="0" dirty="0">
                <a:effectLst/>
                <a:latin typeface="Calibri" panose="020F0502020204030204" pitchFamily="34" charset="0"/>
                <a:ea typeface="Calibri" panose="020F0502020204030204" pitchFamily="34" charset="0"/>
                <a:cs typeface="Arial" panose="020B0604020202020204" pitchFamily="34" charset="0"/>
              </a:rPr>
              <a:t>eneral higher education entrance qualification </a:t>
            </a:r>
            <a:r>
              <a:rPr lang="en-GB" sz="1200" b="0" i="0" noProof="0" dirty="0">
                <a:solidFill>
                  <a:schemeClr val="tx1"/>
                </a:solidFill>
                <a:latin typeface="+mn-lt"/>
                <a:ea typeface="+mn-ea"/>
                <a:cs typeface="+mn-cs"/>
              </a:rPr>
              <a:t>– DQR 4</a:t>
            </a:r>
            <a:endParaRPr lang="en-GB" noProof="0" dirty="0"/>
          </a:p>
          <a:p>
            <a:pPr marL="171450" indent="-171450">
              <a:buFont typeface="Arial"/>
              <a:buChar char="•"/>
              <a:defRPr/>
            </a:pPr>
            <a:r>
              <a:rPr lang="en-GB" sz="1200" b="0" i="0" u="none" noProof="0" dirty="0">
                <a:solidFill>
                  <a:schemeClr val="tx1"/>
                </a:solidFill>
                <a:latin typeface="+mn-lt"/>
                <a:ea typeface="+mn-ea"/>
                <a:cs typeface="+mn-cs"/>
              </a:rPr>
              <a:t>Bachelor‘s (degree from a university of applied sciences, state examination) – DQR 6</a:t>
            </a:r>
            <a:endParaRPr lang="en-GB" noProof="0" dirty="0"/>
          </a:p>
          <a:p>
            <a:pPr marL="171450" indent="-171450">
              <a:buFont typeface="Arial"/>
              <a:buChar char="•"/>
              <a:defRPr/>
            </a:pPr>
            <a:r>
              <a:rPr lang="en-GB" sz="1200" b="0" i="0" u="none" noProof="0" dirty="0">
                <a:solidFill>
                  <a:schemeClr val="tx1"/>
                </a:solidFill>
                <a:latin typeface="+mn-lt"/>
                <a:ea typeface="+mn-ea"/>
                <a:cs typeface="+mn-cs"/>
              </a:rPr>
              <a:t>Master‘s (degree from a university; Magister; state examination) – DQR 7</a:t>
            </a:r>
            <a:endParaRPr lang="en-GB" noProof="0" dirty="0"/>
          </a:p>
          <a:p>
            <a:pPr marL="171450" indent="-171450">
              <a:buFont typeface="Arial"/>
              <a:buChar char="•"/>
              <a:defRPr/>
            </a:pPr>
            <a:r>
              <a:rPr lang="en-GB" sz="1200" b="0" i="0" u="none" noProof="0" dirty="0">
                <a:solidFill>
                  <a:schemeClr val="tx1"/>
                </a:solidFill>
                <a:latin typeface="+mn-lt"/>
                <a:ea typeface="+mn-ea"/>
                <a:cs typeface="+mn-cs"/>
              </a:rPr>
              <a:t>Doctorate and equivalent arts qualifications – DQR 8</a:t>
            </a:r>
            <a:endParaRPr lang="en-GB" noProof="0" dirty="0"/>
          </a:p>
        </p:txBody>
      </p:sp>
      <p:sp>
        <p:nvSpPr>
          <p:cNvPr id="4" name="Foliennummernplatzhalter 3"/>
          <p:cNvSpPr>
            <a:spLocks noGrp="1"/>
          </p:cNvSpPr>
          <p:nvPr>
            <p:ph type="sldNum" sz="quarter" idx="5"/>
          </p:nvPr>
        </p:nvSpPr>
        <p:spPr bwMode="auto"/>
        <p:txBody>
          <a:bodyPr/>
          <a:lstStyle/>
          <a:p>
            <a:pPr>
              <a:defRPr/>
            </a:pPr>
            <a:fld id="{41A0F3E6-BB32-6A49-8260-2D8D30743B15}" type="slidenum">
              <a:rPr lang="de-DE"/>
              <a:t>9</a:t>
            </a:fld>
            <a:endParaRPr lang="de-DE"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dirty="0"/>
          </a:p>
        </p:txBody>
      </p:sp>
      <p:sp>
        <p:nvSpPr>
          <p:cNvPr id="4" name="Slide Number Placeholder 3"/>
          <p:cNvSpPr>
            <a:spLocks noGrp="1"/>
          </p:cNvSpPr>
          <p:nvPr>
            <p:ph type="sldNum" sz="quarter" idx="10"/>
          </p:nvPr>
        </p:nvSpPr>
        <p:spPr bwMode="auto"/>
        <p:txBody>
          <a:bodyPr/>
          <a:lstStyle/>
          <a:p>
            <a:pPr>
              <a:defRPr/>
            </a:pPr>
            <a:fld id="{53F02C0F-D2F6-DD5C-A5B9-FDDC09D47793}" type="slidenum">
              <a:rPr/>
              <a:t>10</a:t>
            </a:fld>
            <a:endParaRPr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hyperlink" Target="mailto:govet@" TargetMode="External"/><Relationship Id="rId7" Type="http://schemas.openxmlformats.org/officeDocument/2006/relationships/image" Target="../media/image8.png"/><Relationship Id="rId12" Type="http://schemas.openxmlformats.org/officeDocument/2006/relationships/image" Target="../media/image13.sv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7.sv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hyperlink" Target="http://www.govet.international/" TargetMode="External"/><Relationship Id="rId9" Type="http://schemas.openxmlformats.org/officeDocument/2006/relationships/image" Target="../media/image10.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16.jp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7.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PhAnim="0" preserve="1" userDrawn="1">
  <p:cSld name="2_Startfolie">
    <p:bg>
      <p:bgRef idx="1001">
        <a:schemeClr val="bg1"/>
      </p:bgRef>
    </p:bg>
    <p:spTree>
      <p:nvGrpSpPr>
        <p:cNvPr id="1" name=""/>
        <p:cNvGrpSpPr/>
        <p:nvPr/>
      </p:nvGrpSpPr>
      <p:grpSpPr bwMode="auto">
        <a:xfrm>
          <a:off x="0" y="0"/>
          <a:ext cx="0" cy="0"/>
          <a:chOff x="0" y="0"/>
          <a:chExt cx="0" cy="0"/>
        </a:xfrm>
      </p:grpSpPr>
      <p:pic>
        <p:nvPicPr>
          <p:cNvPr id="3" name="Grafik 2"/>
          <p:cNvPicPr>
            <a:picLocks noChangeAspect="1"/>
          </p:cNvPicPr>
          <p:nvPr userDrawn="1"/>
        </p:nvPicPr>
        <p:blipFill>
          <a:blip r:embed="rId2"/>
          <a:srcRect t="5136" r="2141" b="11120"/>
          <a:stretch/>
        </p:blipFill>
        <p:spPr bwMode="auto">
          <a:xfrm>
            <a:off x="0" y="1052513"/>
            <a:ext cx="12192000" cy="4105275"/>
          </a:xfrm>
          <a:prstGeom prst="rect">
            <a:avLst/>
          </a:prstGeom>
        </p:spPr>
      </p:pic>
      <p:pic>
        <p:nvPicPr>
          <p:cNvPr id="7" name="Grafik 6"/>
          <p:cNvPicPr>
            <a:picLocks noChangeAspect="1"/>
          </p:cNvPicPr>
          <p:nvPr userDrawn="1"/>
        </p:nvPicPr>
        <p:blipFill>
          <a:blip r:embed="rId3"/>
          <a:stretch/>
        </p:blipFill>
        <p:spPr bwMode="auto">
          <a:xfrm>
            <a:off x="9824455" y="296863"/>
            <a:ext cx="2119238" cy="446715"/>
          </a:xfrm>
          <a:prstGeom prst="rect">
            <a:avLst/>
          </a:prstGeom>
        </p:spPr>
      </p:pic>
      <p:sp>
        <p:nvSpPr>
          <p:cNvPr id="15" name="Textfeld 14"/>
          <p:cNvSpPr txBox="1"/>
          <p:nvPr userDrawn="1"/>
        </p:nvSpPr>
        <p:spPr bwMode="auto">
          <a:xfrm>
            <a:off x="3781425" y="5561872"/>
            <a:ext cx="4638675" cy="923330"/>
          </a:xfrm>
          <a:prstGeom prst="rect">
            <a:avLst/>
          </a:prstGeom>
          <a:noFill/>
        </p:spPr>
        <p:txBody>
          <a:bodyPr wrap="square" rtlCol="0">
            <a:spAutoFit/>
          </a:bodyPr>
          <a:lstStyle/>
          <a:p>
            <a:pPr marL="0" marR="0" lvl="0" indent="0" algn="ctr" defTabSz="914400">
              <a:lnSpc>
                <a:spcPct val="100000"/>
              </a:lnSpc>
              <a:spcBef>
                <a:spcPts val="0"/>
              </a:spcBef>
              <a:spcAft>
                <a:spcPts val="0"/>
              </a:spcAft>
              <a:buClrTx/>
              <a:buSzTx/>
              <a:buFontTx/>
              <a:buNone/>
              <a:defRPr/>
            </a:pPr>
            <a:r>
              <a:rPr lang="es-ES" sz="1800" b="0" i="0" u="none" strike="noStrike" cap="none" spc="0" noProof="0" dirty="0">
                <a:ln>
                  <a:noFill/>
                </a:ln>
                <a:solidFill>
                  <a:prstClr val="black"/>
                </a:solidFill>
                <a:latin typeface="Calibri"/>
                <a:ea typeface="Arial"/>
                <a:cs typeface="Arial"/>
              </a:rPr>
              <a:t>Oficina Central del Gobierno Federal para la Cooperación Internacional en Materia de Formación Profesional</a:t>
            </a:r>
          </a:p>
        </p:txBody>
      </p:sp>
      <p:sp>
        <p:nvSpPr>
          <p:cNvPr id="8" name="Textplatzhalter 10">
            <a:extLst>
              <a:ext uri="{FF2B5EF4-FFF2-40B4-BE49-F238E27FC236}">
                <a16:creationId xmlns:a16="http://schemas.microsoft.com/office/drawing/2014/main" id="{E2E495E7-F050-4600-B1C2-E9F84DC80C26}"/>
              </a:ext>
            </a:extLst>
          </p:cNvPr>
          <p:cNvSpPr>
            <a:spLocks noGrp="1"/>
          </p:cNvSpPr>
          <p:nvPr>
            <p:ph type="body" sz="quarter" idx="12" hasCustomPrompt="1"/>
          </p:nvPr>
        </p:nvSpPr>
        <p:spPr bwMode="auto">
          <a:xfrm>
            <a:off x="9222044" y="3084394"/>
            <a:ext cx="2493994" cy="650120"/>
          </a:xfrm>
          <a:prstGeom prst="rect">
            <a:avLst/>
          </a:prstGeom>
        </p:spPr>
        <p:txBody>
          <a:bodyPr/>
          <a:lstStyle>
            <a:lvl1pPr marL="0" indent="0" algn="r">
              <a:spcBef>
                <a:spcPts val="0"/>
              </a:spcBef>
              <a:spcAft>
                <a:spcPts val="300"/>
              </a:spcAft>
              <a:buNone/>
              <a:defRPr sz="2000">
                <a:solidFill>
                  <a:schemeClr val="bg1"/>
                </a:solidFill>
              </a:defRPr>
            </a:lvl1pPr>
            <a:lvl2pPr algn="r">
              <a:defRPr sz="2000">
                <a:solidFill>
                  <a:schemeClr val="bg1"/>
                </a:solidFill>
              </a:defRPr>
            </a:lvl2pPr>
            <a:lvl3pPr algn="r">
              <a:defRPr sz="2000">
                <a:solidFill>
                  <a:schemeClr val="bg1"/>
                </a:solidFill>
              </a:defRPr>
            </a:lvl3pPr>
            <a:lvl4pPr algn="r">
              <a:defRPr sz="2000">
                <a:solidFill>
                  <a:schemeClr val="bg1"/>
                </a:solidFill>
              </a:defRPr>
            </a:lvl4pPr>
            <a:lvl5pPr algn="r">
              <a:defRPr sz="2000">
                <a:solidFill>
                  <a:schemeClr val="bg1"/>
                </a:solidFill>
              </a:defRPr>
            </a:lvl5pPr>
          </a:lstStyle>
          <a:p>
            <a:pPr lvl="0">
              <a:defRPr/>
            </a:pPr>
            <a:r>
              <a:rPr lang="de-DE" dirty="0"/>
              <a:t>VET in </a:t>
            </a:r>
            <a:br>
              <a:rPr lang="de-DE" dirty="0"/>
            </a:br>
            <a:r>
              <a:rPr lang="de-DE" dirty="0"/>
              <a:t>Germany</a:t>
            </a:r>
            <a:endParaRPr dirty="0"/>
          </a:p>
        </p:txBody>
      </p:sp>
      <p:pic>
        <p:nvPicPr>
          <p:cNvPr id="9" name="Grafik 8">
            <a:extLst>
              <a:ext uri="{FF2B5EF4-FFF2-40B4-BE49-F238E27FC236}">
                <a16:creationId xmlns:a16="http://schemas.microsoft.com/office/drawing/2014/main" id="{F5E0415D-2702-4705-A359-E713CAC96C84}"/>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bwMode="auto">
          <a:xfrm>
            <a:off x="461523" y="5164760"/>
            <a:ext cx="1636905" cy="1661949"/>
          </a:xfrm>
          <a:prstGeom prst="rect">
            <a:avLst/>
          </a:prstGeom>
        </p:spPr>
      </p:pic>
      <p:pic>
        <p:nvPicPr>
          <p:cNvPr id="10" name="Grafik 9">
            <a:extLst>
              <a:ext uri="{FF2B5EF4-FFF2-40B4-BE49-F238E27FC236}">
                <a16:creationId xmlns:a16="http://schemas.microsoft.com/office/drawing/2014/main" id="{944DC9A3-44C5-4FA2-9B1C-25B503F2E4FC}"/>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bwMode="auto">
          <a:xfrm>
            <a:off x="9699303" y="5521567"/>
            <a:ext cx="2202582" cy="684000"/>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PhAnim="0" preserve="1" userDrawn="1">
  <p:cSld name="1_Titelfolie Orange">
    <p:bg>
      <p:bgRef idx="1001">
        <a:schemeClr val="bg1"/>
      </p:bgRef>
    </p:bg>
    <p:spTree>
      <p:nvGrpSpPr>
        <p:cNvPr id="1" name=""/>
        <p:cNvGrpSpPr/>
        <p:nvPr/>
      </p:nvGrpSpPr>
      <p:grpSpPr bwMode="auto">
        <a:xfrm>
          <a:off x="0" y="0"/>
          <a:ext cx="0" cy="0"/>
          <a:chOff x="0" y="0"/>
          <a:chExt cx="0" cy="0"/>
        </a:xfrm>
      </p:grpSpPr>
      <p:pic>
        <p:nvPicPr>
          <p:cNvPr id="12" name="Grafik 11"/>
          <p:cNvPicPr>
            <a:picLocks noChangeAspect="1"/>
          </p:cNvPicPr>
          <p:nvPr userDrawn="1"/>
        </p:nvPicPr>
        <p:blipFill>
          <a:blip r:embed="rId2"/>
          <a:srcRect l="14620" r="28057"/>
          <a:stretch/>
        </p:blipFill>
        <p:spPr bwMode="auto">
          <a:xfrm>
            <a:off x="0" y="1080835"/>
            <a:ext cx="12192001" cy="5805486"/>
          </a:xfrm>
          <a:prstGeom prst="rect">
            <a:avLst/>
          </a:prstGeom>
        </p:spPr>
      </p:pic>
      <p:sp>
        <p:nvSpPr>
          <p:cNvPr id="10" name="Rechteck 9"/>
          <p:cNvSpPr/>
          <p:nvPr userDrawn="1"/>
        </p:nvSpPr>
        <p:spPr bwMode="auto">
          <a:xfrm>
            <a:off x="1" y="113804"/>
            <a:ext cx="12191999" cy="7839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de-DE" dirty="0"/>
              <a:t> </a:t>
            </a:r>
            <a:endParaRPr dirty="0"/>
          </a:p>
        </p:txBody>
      </p:sp>
      <p:sp>
        <p:nvSpPr>
          <p:cNvPr id="2" name="Titel 1"/>
          <p:cNvSpPr>
            <a:spLocks noGrp="1"/>
          </p:cNvSpPr>
          <p:nvPr>
            <p:ph type="ctrTitle" hasCustomPrompt="1"/>
          </p:nvPr>
        </p:nvSpPr>
        <p:spPr bwMode="auto">
          <a:xfrm>
            <a:off x="658813" y="296863"/>
            <a:ext cx="9000576" cy="446715"/>
          </a:xfrm>
        </p:spPr>
        <p:txBody>
          <a:bodyPr anchor="t">
            <a:normAutofit/>
          </a:bodyPr>
          <a:lstStyle>
            <a:lvl1pPr algn="l">
              <a:lnSpc>
                <a:spcPct val="100000"/>
              </a:lnSpc>
              <a:defRPr sz="2400"/>
            </a:lvl1pPr>
          </a:lstStyle>
          <a:p>
            <a:pPr>
              <a:defRPr/>
            </a:pPr>
            <a:r>
              <a:rPr lang="de-DE"/>
              <a:t>GOVET at BIBB</a:t>
            </a:r>
            <a:endParaRPr/>
          </a:p>
        </p:txBody>
      </p:sp>
      <p:sp>
        <p:nvSpPr>
          <p:cNvPr id="11" name="Textfeld 10"/>
          <p:cNvSpPr txBox="1"/>
          <p:nvPr userDrawn="1"/>
        </p:nvSpPr>
        <p:spPr bwMode="auto">
          <a:xfrm>
            <a:off x="1403276" y="2816644"/>
            <a:ext cx="3612607" cy="2503249"/>
          </a:xfrm>
          <a:prstGeom prst="rect">
            <a:avLst/>
          </a:prstGeom>
          <a:noFill/>
        </p:spPr>
        <p:txBody>
          <a:bodyPr wrap="square" rtlCol="0">
            <a:spAutoFit/>
          </a:bodyPr>
          <a:lstStyle/>
          <a:p>
            <a:pPr marL="0" marR="0" lvl="0" indent="0" algn="l" defTabSz="914400">
              <a:lnSpc>
                <a:spcPct val="100000"/>
              </a:lnSpc>
              <a:spcBef>
                <a:spcPts val="0"/>
              </a:spcBef>
              <a:spcAft>
                <a:spcPts val="1600"/>
              </a:spcAft>
              <a:buClrTx/>
              <a:buSzTx/>
              <a:buFontTx/>
              <a:buNone/>
              <a:defRPr/>
            </a:pPr>
            <a:r>
              <a:rPr lang="de-DE" sz="2200" b="0" i="0" u="none" strike="noStrike" cap="none" spc="0" dirty="0">
                <a:ln>
                  <a:noFill/>
                </a:ln>
                <a:solidFill>
                  <a:schemeClr val="bg1"/>
                </a:solidFill>
                <a:latin typeface="Calibri"/>
                <a:ea typeface="Arial"/>
                <a:cs typeface="Arial"/>
              </a:rPr>
              <a:t>Friedrich-Ebert-Allee 114</a:t>
            </a:r>
            <a:r>
              <a:rPr lang="de-DE" sz="900" b="0" i="0" u="none" strike="noStrike" cap="none" spc="0" dirty="0">
                <a:ln>
                  <a:noFill/>
                </a:ln>
                <a:solidFill>
                  <a:schemeClr val="bg1"/>
                </a:solidFill>
                <a:latin typeface="Calibri"/>
                <a:ea typeface="Arial"/>
                <a:cs typeface="Arial"/>
              </a:rPr>
              <a:t> </a:t>
            </a:r>
            <a:r>
              <a:rPr lang="de-DE" sz="2200" b="0" i="0" u="none" strike="noStrike" cap="none" spc="0" dirty="0">
                <a:ln>
                  <a:noFill/>
                </a:ln>
                <a:solidFill>
                  <a:schemeClr val="bg1"/>
                </a:solidFill>
                <a:latin typeface="Calibri"/>
                <a:ea typeface="Arial"/>
                <a:cs typeface="Arial"/>
              </a:rPr>
              <a:t>-116</a:t>
            </a:r>
            <a:br>
              <a:rPr lang="de-DE" sz="2200" b="0" i="0" u="none" strike="noStrike" cap="none" spc="0" dirty="0">
                <a:ln>
                  <a:noFill/>
                </a:ln>
                <a:solidFill>
                  <a:schemeClr val="bg1"/>
                </a:solidFill>
                <a:latin typeface="Calibri"/>
                <a:ea typeface="Arial"/>
                <a:cs typeface="Arial"/>
              </a:rPr>
            </a:br>
            <a:r>
              <a:rPr lang="de-DE" sz="2200" b="0" i="0" u="none" strike="noStrike" cap="none" spc="0" dirty="0">
                <a:ln>
                  <a:noFill/>
                </a:ln>
                <a:solidFill>
                  <a:schemeClr val="bg1"/>
                </a:solidFill>
                <a:latin typeface="Calibri"/>
                <a:ea typeface="Arial"/>
                <a:cs typeface="Arial"/>
              </a:rPr>
              <a:t>53175 Bonn, Germany</a:t>
            </a:r>
            <a:endParaRPr dirty="0"/>
          </a:p>
          <a:p>
            <a:pPr marL="0" marR="0" lvl="0" indent="0" algn="l" defTabSz="914400">
              <a:lnSpc>
                <a:spcPct val="100000"/>
              </a:lnSpc>
              <a:spcBef>
                <a:spcPts val="0"/>
              </a:spcBef>
              <a:spcAft>
                <a:spcPts val="2000"/>
              </a:spcAft>
              <a:buClrTx/>
              <a:buSzTx/>
              <a:buFontTx/>
              <a:buNone/>
              <a:defRPr/>
            </a:pPr>
            <a:r>
              <a:rPr lang="de-DE" sz="2200" b="0" i="0" u="sng" strike="noStrike" cap="none" spc="0" dirty="0">
                <a:ln>
                  <a:noFill/>
                </a:ln>
                <a:solidFill>
                  <a:schemeClr val="bg1"/>
                </a:solidFill>
                <a:latin typeface="Calibri"/>
                <a:ea typeface="Arial"/>
                <a:cs typeface="Arial"/>
                <a:hlinkClick r:id="rId3" tooltip="mailto:govet@">
                  <a:extLst>
                    <a:ext uri="{A12FA001-AC4F-418D-AE19-62706E023703}">
                      <ahyp:hlinkClr xmlns:ahyp="http://schemas.microsoft.com/office/drawing/2018/hyperlinkcolor" val="tx"/>
                    </a:ext>
                  </a:extLst>
                </a:hlinkClick>
              </a:rPr>
              <a:t>govet@</a:t>
            </a:r>
            <a:r>
              <a:rPr lang="de-DE" sz="2200" b="0" i="0" u="sng" strike="noStrike" cap="none" spc="0" dirty="0">
                <a:ln>
                  <a:noFill/>
                </a:ln>
                <a:solidFill>
                  <a:schemeClr val="bg1"/>
                </a:solidFill>
                <a:latin typeface="Calibri"/>
                <a:ea typeface="Arial"/>
                <a:cs typeface="Arial"/>
              </a:rPr>
              <a:t>bibb.de</a:t>
            </a:r>
            <a:endParaRPr dirty="0">
              <a:solidFill>
                <a:schemeClr val="bg1"/>
              </a:solidFill>
            </a:endParaRPr>
          </a:p>
          <a:p>
            <a:pPr marL="0" marR="0" lvl="0" indent="0" algn="l" defTabSz="914400">
              <a:lnSpc>
                <a:spcPct val="100000"/>
              </a:lnSpc>
              <a:spcBef>
                <a:spcPts val="0"/>
              </a:spcBef>
              <a:spcAft>
                <a:spcPts val="2000"/>
              </a:spcAft>
              <a:buClrTx/>
              <a:buSzTx/>
              <a:buFontTx/>
              <a:buNone/>
              <a:defRPr/>
            </a:pPr>
            <a:r>
              <a:rPr lang="de-DE" sz="2200" b="0" i="0" u="none" strike="noStrike" cap="none" spc="0" dirty="0">
                <a:ln>
                  <a:noFill/>
                </a:ln>
                <a:solidFill>
                  <a:schemeClr val="bg1"/>
                </a:solidFill>
                <a:latin typeface="Calibri"/>
                <a:ea typeface="Arial"/>
                <a:cs typeface="Arial"/>
              </a:rPr>
              <a:t>+49 228 107 1818</a:t>
            </a:r>
            <a:endParaRPr dirty="0"/>
          </a:p>
          <a:p>
            <a:pPr marL="0" marR="0" lvl="0" indent="0" algn="l" defTabSz="914400">
              <a:lnSpc>
                <a:spcPct val="100000"/>
              </a:lnSpc>
              <a:spcBef>
                <a:spcPts val="0"/>
              </a:spcBef>
              <a:spcAft>
                <a:spcPts val="2000"/>
              </a:spcAft>
              <a:buClrTx/>
              <a:buSzTx/>
              <a:buFontTx/>
              <a:buNone/>
              <a:defRPr/>
            </a:pPr>
            <a:r>
              <a:rPr lang="de-DE" sz="2200" b="0" i="0" u="sng" strike="noStrike" cap="none" spc="0" dirty="0">
                <a:ln>
                  <a:noFill/>
                </a:ln>
                <a:solidFill>
                  <a:schemeClr val="bg1"/>
                </a:solidFill>
                <a:latin typeface="Calibri"/>
                <a:ea typeface="Arial"/>
                <a:cs typeface="Arial"/>
                <a:hlinkClick r:id="rId4" tooltip="http://www.govet.international/">
                  <a:extLst>
                    <a:ext uri="{A12FA001-AC4F-418D-AE19-62706E023703}">
                      <ahyp:hlinkClr xmlns:ahyp="http://schemas.microsoft.com/office/drawing/2018/hyperlinkcolor" val="tx"/>
                    </a:ext>
                  </a:extLst>
                </a:hlinkClick>
              </a:rPr>
              <a:t>www.govet.international</a:t>
            </a:r>
            <a:endParaRPr lang="de-DE" sz="2200" b="0" i="0" u="none" strike="noStrike" cap="none" spc="0" dirty="0">
              <a:ln>
                <a:noFill/>
              </a:ln>
              <a:solidFill>
                <a:schemeClr val="bg1"/>
              </a:solidFill>
              <a:latin typeface="Calibri"/>
              <a:ea typeface="Arial"/>
              <a:cs typeface="Arial"/>
            </a:endParaRPr>
          </a:p>
        </p:txBody>
      </p:sp>
      <p:pic>
        <p:nvPicPr>
          <p:cNvPr id="35" name="Grafik 34"/>
          <p:cNvPicPr>
            <a:picLocks noChangeAspect="1"/>
          </p:cNvPicPr>
          <p:nvPr userDrawn="1"/>
        </p:nvPicPr>
        <p:blipFill>
          <a:blip r:embed="rId5">
            <a:extLst>
              <a:ext uri="{96DAC541-7B7A-43D3-8B79-37D633B846F1}">
                <asvg:svgBlip xmlns:asvg="http://schemas.microsoft.com/office/drawing/2016/SVG/main" r:embed="rId6"/>
              </a:ext>
            </a:extLst>
          </a:blip>
          <a:stretch/>
        </p:blipFill>
        <p:spPr bwMode="auto">
          <a:xfrm>
            <a:off x="737360" y="2900686"/>
            <a:ext cx="442188" cy="563336"/>
          </a:xfrm>
          <a:prstGeom prst="rect">
            <a:avLst/>
          </a:prstGeom>
        </p:spPr>
      </p:pic>
      <p:pic>
        <p:nvPicPr>
          <p:cNvPr id="36" name="Grafik 35"/>
          <p:cNvPicPr>
            <a:picLocks noChangeAspect="1"/>
          </p:cNvPicPr>
          <p:nvPr userDrawn="1"/>
        </p:nvPicPr>
        <p:blipFill>
          <a:blip r:embed="rId7">
            <a:extLst>
              <a:ext uri="{96DAC541-7B7A-43D3-8B79-37D633B846F1}">
                <asvg:svgBlip xmlns:asvg="http://schemas.microsoft.com/office/drawing/2016/SVG/main" r:embed="rId8"/>
              </a:ext>
            </a:extLst>
          </a:blip>
          <a:stretch/>
        </p:blipFill>
        <p:spPr bwMode="auto">
          <a:xfrm>
            <a:off x="737361" y="3646643"/>
            <a:ext cx="442187" cy="442187"/>
          </a:xfrm>
          <a:prstGeom prst="rect">
            <a:avLst/>
          </a:prstGeom>
        </p:spPr>
      </p:pic>
      <p:pic>
        <p:nvPicPr>
          <p:cNvPr id="37" name="Grafik 36"/>
          <p:cNvPicPr>
            <a:picLocks noChangeAspect="1"/>
          </p:cNvPicPr>
          <p:nvPr userDrawn="1"/>
        </p:nvPicPr>
        <p:blipFill>
          <a:blip r:embed="rId9">
            <a:extLst>
              <a:ext uri="{96DAC541-7B7A-43D3-8B79-37D633B846F1}">
                <asvg:svgBlip xmlns:asvg="http://schemas.microsoft.com/office/drawing/2016/SVG/main" r:embed="rId10"/>
              </a:ext>
            </a:extLst>
          </a:blip>
          <a:stretch/>
        </p:blipFill>
        <p:spPr bwMode="auto">
          <a:xfrm>
            <a:off x="776288" y="4283053"/>
            <a:ext cx="385974" cy="478146"/>
          </a:xfrm>
          <a:prstGeom prst="rect">
            <a:avLst/>
          </a:prstGeom>
        </p:spPr>
      </p:pic>
      <p:pic>
        <p:nvPicPr>
          <p:cNvPr id="38" name="Grafik 37"/>
          <p:cNvPicPr>
            <a:picLocks noChangeAspect="1"/>
          </p:cNvPicPr>
          <p:nvPr userDrawn="1"/>
        </p:nvPicPr>
        <p:blipFill>
          <a:blip r:embed="rId11">
            <a:extLst>
              <a:ext uri="{96DAC541-7B7A-43D3-8B79-37D633B846F1}">
                <asvg:svgBlip xmlns:asvg="http://schemas.microsoft.com/office/drawing/2016/SVG/main" r:embed="rId12"/>
              </a:ext>
            </a:extLst>
          </a:blip>
          <a:stretch/>
        </p:blipFill>
        <p:spPr bwMode="auto">
          <a:xfrm>
            <a:off x="819424" y="4945053"/>
            <a:ext cx="278061" cy="390355"/>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PhAnim="0" preserve="1" userDrawn="1">
  <p:cSld name="1_Titelfolie BuReg DE">
    <p:spTree>
      <p:nvGrpSpPr>
        <p:cNvPr id="1" name=""/>
        <p:cNvGrpSpPr/>
        <p:nvPr/>
      </p:nvGrpSpPr>
      <p:grpSpPr bwMode="auto">
        <a:xfrm>
          <a:off x="0" y="0"/>
          <a:ext cx="0" cy="0"/>
          <a:chOff x="0" y="0"/>
          <a:chExt cx="0" cy="0"/>
        </a:xfrm>
      </p:grpSpPr>
      <p:pic>
        <p:nvPicPr>
          <p:cNvPr id="7" name="Picture 2" descr="O:\Zentralstelle\05 Kommunikation\07 Corporate Design\Logo\BReg_Foerderzusatz\BReg_Office_Farbe_de_WBZ.jpg"/>
          <p:cNvPicPr>
            <a:picLocks noChangeAspect="1" noChangeArrowheads="1"/>
          </p:cNvPicPr>
          <p:nvPr userDrawn="1"/>
        </p:nvPicPr>
        <p:blipFill>
          <a:blip r:embed="rId2"/>
          <a:srcRect b="6852"/>
          <a:stretch/>
        </p:blipFill>
        <p:spPr bwMode="auto">
          <a:xfrm>
            <a:off x="451675" y="5253524"/>
            <a:ext cx="1750394" cy="1351087"/>
          </a:xfrm>
          <a:prstGeom prst="rect">
            <a:avLst/>
          </a:prstGeom>
          <a:noFill/>
        </p:spPr>
      </p:pic>
      <p:pic>
        <p:nvPicPr>
          <p:cNvPr id="8" name="Grafik 7"/>
          <p:cNvPicPr>
            <a:picLocks noChangeAspect="1"/>
          </p:cNvPicPr>
          <p:nvPr userDrawn="1"/>
        </p:nvPicPr>
        <p:blipFill>
          <a:blip r:embed="rId3"/>
          <a:srcRect l="168" t="13830" b="21206"/>
          <a:stretch/>
        </p:blipFill>
        <p:spPr bwMode="auto">
          <a:xfrm>
            <a:off x="-17092" y="1052513"/>
            <a:ext cx="12226183" cy="4125416"/>
          </a:xfrm>
          <a:prstGeom prst="rect">
            <a:avLst/>
          </a:prstGeom>
        </p:spPr>
      </p:pic>
      <p:sp>
        <p:nvSpPr>
          <p:cNvPr id="3" name="Untertitel 2"/>
          <p:cNvSpPr>
            <a:spLocks noGrp="1"/>
          </p:cNvSpPr>
          <p:nvPr>
            <p:ph type="subTitle" idx="1"/>
          </p:nvPr>
        </p:nvSpPr>
        <p:spPr bwMode="auto">
          <a:xfrm>
            <a:off x="658813" y="2926922"/>
            <a:ext cx="5312330" cy="807592"/>
          </a:xfrm>
          <a:prstGeom prst="rect">
            <a:avLst/>
          </a:prstGeo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defRPr/>
            </a:pPr>
            <a:r>
              <a:rPr lang="de-DE"/>
              <a:t>Formatvorlage des Untertitelmasters durch Klicken bearbeiten</a:t>
            </a:r>
            <a:endParaRPr/>
          </a:p>
        </p:txBody>
      </p:sp>
      <p:pic>
        <p:nvPicPr>
          <p:cNvPr id="9" name="Grafik 8"/>
          <p:cNvPicPr>
            <a:picLocks noChangeAspect="1"/>
          </p:cNvPicPr>
          <p:nvPr userDrawn="1"/>
        </p:nvPicPr>
        <p:blipFill>
          <a:blip r:embed="rId4"/>
          <a:stretch/>
        </p:blipFill>
        <p:spPr bwMode="auto">
          <a:xfrm>
            <a:off x="9912790" y="5522880"/>
            <a:ext cx="1974230" cy="658078"/>
          </a:xfrm>
          <a:prstGeom prst="rect">
            <a:avLst/>
          </a:prstGeom>
        </p:spPr>
      </p:pic>
      <p:sp>
        <p:nvSpPr>
          <p:cNvPr id="11" name="Textplatzhalter 10"/>
          <p:cNvSpPr>
            <a:spLocks noGrp="1"/>
          </p:cNvSpPr>
          <p:nvPr>
            <p:ph type="body" sz="quarter" idx="12" hasCustomPrompt="1"/>
          </p:nvPr>
        </p:nvSpPr>
        <p:spPr bwMode="auto">
          <a:xfrm>
            <a:off x="9222044" y="2926922"/>
            <a:ext cx="2493994" cy="807592"/>
          </a:xfrm>
          <a:prstGeom prst="rect">
            <a:avLst/>
          </a:prstGeom>
        </p:spPr>
        <p:txBody>
          <a:bodyPr/>
          <a:lstStyle>
            <a:lvl1pPr marL="0" indent="0" algn="r">
              <a:spcBef>
                <a:spcPts val="0"/>
              </a:spcBef>
              <a:spcAft>
                <a:spcPts val="300"/>
              </a:spcAft>
              <a:buNone/>
              <a:defRPr sz="2000">
                <a:solidFill>
                  <a:schemeClr val="bg1"/>
                </a:solidFill>
              </a:defRPr>
            </a:lvl1pPr>
            <a:lvl2pPr algn="r">
              <a:defRPr sz="2000">
                <a:solidFill>
                  <a:schemeClr val="bg1"/>
                </a:solidFill>
              </a:defRPr>
            </a:lvl2pPr>
            <a:lvl3pPr algn="r">
              <a:defRPr sz="2000">
                <a:solidFill>
                  <a:schemeClr val="bg1"/>
                </a:solidFill>
              </a:defRPr>
            </a:lvl3pPr>
            <a:lvl4pPr algn="r">
              <a:defRPr sz="2000">
                <a:solidFill>
                  <a:schemeClr val="bg1"/>
                </a:solidFill>
              </a:defRPr>
            </a:lvl4pPr>
            <a:lvl5pPr algn="r">
              <a:defRPr sz="2000">
                <a:solidFill>
                  <a:schemeClr val="bg1"/>
                </a:solidFill>
              </a:defRPr>
            </a:lvl5pPr>
          </a:lstStyle>
          <a:p>
            <a:pPr lvl="0">
              <a:defRPr/>
            </a:pPr>
            <a:r>
              <a:rPr lang="de-DE"/>
              <a:t>3 Zeilen: Ort, Datum, Referent*in</a:t>
            </a:r>
            <a:endParaRPr/>
          </a:p>
          <a:p>
            <a:pPr lvl="0">
              <a:defRPr/>
            </a:pPr>
            <a:endParaRPr lang="de-DE"/>
          </a:p>
        </p:txBody>
      </p:sp>
      <p:sp>
        <p:nvSpPr>
          <p:cNvPr id="12" name="Textfeld 11"/>
          <p:cNvSpPr txBox="1"/>
          <p:nvPr userDrawn="1"/>
        </p:nvSpPr>
        <p:spPr bwMode="auto">
          <a:xfrm>
            <a:off x="3781425" y="5561872"/>
            <a:ext cx="4638675" cy="923330"/>
          </a:xfrm>
          <a:prstGeom prst="rect">
            <a:avLst/>
          </a:prstGeom>
          <a:noFill/>
        </p:spPr>
        <p:txBody>
          <a:bodyPr wrap="square" rtlCol="0">
            <a:spAutoFit/>
          </a:bodyPr>
          <a:lstStyle/>
          <a:p>
            <a:pPr marL="0" marR="0" lvl="0" indent="0" algn="ctr" defTabSz="914400">
              <a:lnSpc>
                <a:spcPct val="100000"/>
              </a:lnSpc>
              <a:spcBef>
                <a:spcPts val="0"/>
              </a:spcBef>
              <a:spcAft>
                <a:spcPts val="0"/>
              </a:spcAft>
              <a:buClrTx/>
              <a:buSzTx/>
              <a:buFontTx/>
              <a:buNone/>
              <a:defRPr/>
            </a:pPr>
            <a:r>
              <a:rPr lang="de-DE" sz="1800" b="0" i="0" u="none" strike="noStrike" cap="none" spc="0" dirty="0">
                <a:ln>
                  <a:noFill/>
                </a:ln>
                <a:solidFill>
                  <a:prstClr val="black"/>
                </a:solidFill>
                <a:latin typeface="Calibri"/>
                <a:ea typeface="Arial"/>
                <a:cs typeface="Arial"/>
              </a:rPr>
              <a:t>Zentralstelle der Bundesregierung für internationale Berufsbildungszusammenarbeit</a:t>
            </a:r>
            <a:endParaRPr dirty="0"/>
          </a:p>
          <a:p>
            <a:pPr marL="0" marR="0" lvl="0" indent="0" algn="ctr" defTabSz="914400">
              <a:lnSpc>
                <a:spcPct val="100000"/>
              </a:lnSpc>
              <a:spcBef>
                <a:spcPts val="0"/>
              </a:spcBef>
              <a:spcAft>
                <a:spcPts val="0"/>
              </a:spcAft>
              <a:buClrTx/>
              <a:buSzTx/>
              <a:buFontTx/>
              <a:buNone/>
              <a:defRPr/>
            </a:pPr>
            <a:endParaRPr lang="de-DE" sz="1800" b="0" i="0" u="none" strike="noStrike" cap="none" spc="0" dirty="0">
              <a:ln>
                <a:noFill/>
              </a:ln>
              <a:solidFill>
                <a:prstClr val="black"/>
              </a:solidFill>
              <a:latin typeface="Calibri"/>
              <a:ea typeface="Arial"/>
              <a:cs typeface="Arial"/>
            </a:endParaRPr>
          </a:p>
        </p:txBody>
      </p:sp>
      <p:pic>
        <p:nvPicPr>
          <p:cNvPr id="10" name="Grafik 9"/>
          <p:cNvPicPr>
            <a:picLocks noChangeAspect="1"/>
          </p:cNvPicPr>
          <p:nvPr userDrawn="1"/>
        </p:nvPicPr>
        <p:blipFill>
          <a:blip r:embed="rId5"/>
          <a:stretch/>
        </p:blipFill>
        <p:spPr bwMode="auto">
          <a:xfrm>
            <a:off x="9593337" y="296863"/>
            <a:ext cx="2119238" cy="446715"/>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PhAnim="0" type="obj" preserve="1" userDrawn="1">
  <p:cSld name="Titel und Inhalt eingerückt">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lstStyle/>
          <a:p>
            <a:pPr>
              <a:defRPr/>
            </a:pPr>
            <a:r>
              <a:rPr lang="de-DE"/>
              <a:t>Mastertitelformat bearbeiten</a:t>
            </a:r>
            <a:endParaRPr/>
          </a:p>
        </p:txBody>
      </p:sp>
      <p:sp>
        <p:nvSpPr>
          <p:cNvPr id="3" name="Inhaltsplatzhalter 2"/>
          <p:cNvSpPr>
            <a:spLocks noGrp="1"/>
          </p:cNvSpPr>
          <p:nvPr>
            <p:ph idx="1"/>
          </p:nvPr>
        </p:nvSpPr>
        <p:spPr bwMode="auto"/>
        <p:txBody>
          <a:bodyPr/>
          <a:lstStyle>
            <a:lvl1pPr>
              <a:lnSpc>
                <a:spcPct val="100000"/>
              </a:lnSpc>
              <a:buSzPct val="70000"/>
              <a:defRPr/>
            </a:lvl1pPr>
            <a:lvl2pPr marL="1250950" indent="-355600">
              <a:lnSpc>
                <a:spcPct val="100000"/>
              </a:lnSpc>
              <a:buSzPct val="70000"/>
              <a:defRPr sz="2400"/>
            </a:lvl2pPr>
            <a:lvl3pPr marL="1790700" indent="-269875">
              <a:lnSpc>
                <a:spcPct val="100000"/>
              </a:lnSpc>
              <a:buSzPct val="60000"/>
              <a:defRPr sz="2000"/>
            </a:lvl3pPr>
            <a:lvl4pPr marL="2155825" indent="-269875">
              <a:lnSpc>
                <a:spcPct val="100000"/>
              </a:lnSpc>
              <a:defRPr/>
            </a:lvl4pPr>
            <a:lvl5pPr marL="2598738" indent="-269875">
              <a:lnSpc>
                <a:spcPct val="100000"/>
              </a:lnSpc>
              <a:defRPr/>
            </a:lvl5pPr>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pic>
        <p:nvPicPr>
          <p:cNvPr id="7" name="Grafik 6"/>
          <p:cNvPicPr>
            <a:picLocks noChangeAspect="1"/>
          </p:cNvPicPr>
          <p:nvPr userDrawn="1"/>
        </p:nvPicPr>
        <p:blipFill>
          <a:blip r:embed="rId2"/>
          <a:stretch/>
        </p:blipFill>
        <p:spPr bwMode="auto">
          <a:xfrm>
            <a:off x="9283348" y="5686778"/>
            <a:ext cx="3301025" cy="1080000"/>
          </a:xfrm>
          <a:prstGeom prst="rect">
            <a:avLst/>
          </a:prstGeom>
        </p:spPr>
      </p:pic>
      <p:pic>
        <p:nvPicPr>
          <p:cNvPr id="8" name="Grafik 7"/>
          <p:cNvPicPr>
            <a:picLocks noChangeAspect="1"/>
          </p:cNvPicPr>
          <p:nvPr userDrawn="1"/>
        </p:nvPicPr>
        <p:blipFill>
          <a:blip r:embed="rId2"/>
          <a:srcRect r="80272"/>
          <a:stretch/>
        </p:blipFill>
        <p:spPr bwMode="auto">
          <a:xfrm>
            <a:off x="1" y="5686778"/>
            <a:ext cx="9283348" cy="1080000"/>
          </a:xfrm>
          <a:prstGeom prst="rect">
            <a:avLst/>
          </a:prstGeom>
        </p:spPr>
      </p:pic>
      <p:pic>
        <p:nvPicPr>
          <p:cNvPr id="9" name="Grafik 8"/>
          <p:cNvPicPr>
            <a:picLocks noChangeAspect="1"/>
          </p:cNvPicPr>
          <p:nvPr userDrawn="1"/>
        </p:nvPicPr>
        <p:blipFill>
          <a:blip r:embed="rId3"/>
          <a:stretch/>
        </p:blipFill>
        <p:spPr bwMode="auto">
          <a:xfrm>
            <a:off x="9824455" y="296863"/>
            <a:ext cx="2119238" cy="446715"/>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PhAnim="0" type="obj" preserve="1" userDrawn="1">
  <p:cSld name="Titel und Inhalt einfach">
    <p:spTree>
      <p:nvGrpSpPr>
        <p:cNvPr id="1" name=""/>
        <p:cNvGrpSpPr/>
        <p:nvPr/>
      </p:nvGrpSpPr>
      <p:grpSpPr bwMode="auto">
        <a:xfrm>
          <a:off x="0" y="0"/>
          <a:ext cx="0" cy="0"/>
          <a:chOff x="0" y="0"/>
          <a:chExt cx="0" cy="0"/>
        </a:xfrm>
      </p:grpSpPr>
      <p:pic>
        <p:nvPicPr>
          <p:cNvPr id="15" name="Grafik 14"/>
          <p:cNvPicPr>
            <a:picLocks noChangeAspect="1"/>
          </p:cNvPicPr>
          <p:nvPr userDrawn="1"/>
        </p:nvPicPr>
        <p:blipFill>
          <a:blip r:embed="rId2"/>
          <a:stretch/>
        </p:blipFill>
        <p:spPr bwMode="auto">
          <a:xfrm>
            <a:off x="9824455" y="296863"/>
            <a:ext cx="2119238" cy="446715"/>
          </a:xfrm>
          <a:prstGeom prst="rect">
            <a:avLst/>
          </a:prstGeom>
        </p:spPr>
      </p:pic>
      <p:sp>
        <p:nvSpPr>
          <p:cNvPr id="2" name="Titel 1"/>
          <p:cNvSpPr>
            <a:spLocks noGrp="1"/>
          </p:cNvSpPr>
          <p:nvPr>
            <p:ph type="title"/>
          </p:nvPr>
        </p:nvSpPr>
        <p:spPr bwMode="auto"/>
        <p:txBody>
          <a:bodyPr/>
          <a:lstStyle/>
          <a:p>
            <a:pPr>
              <a:defRPr/>
            </a:pPr>
            <a:r>
              <a:rPr lang="de-DE"/>
              <a:t>Mastertitelformat bearbeiten</a:t>
            </a:r>
            <a:endParaRPr/>
          </a:p>
        </p:txBody>
      </p:sp>
      <p:sp>
        <p:nvSpPr>
          <p:cNvPr id="3" name="Inhaltsplatzhalter 2"/>
          <p:cNvSpPr>
            <a:spLocks noGrp="1"/>
          </p:cNvSpPr>
          <p:nvPr>
            <p:ph idx="1"/>
          </p:nvPr>
        </p:nvSpPr>
        <p:spPr bwMode="auto"/>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pic>
        <p:nvPicPr>
          <p:cNvPr id="7" name="Grafik 6"/>
          <p:cNvPicPr>
            <a:picLocks noChangeAspect="1"/>
          </p:cNvPicPr>
          <p:nvPr userDrawn="1"/>
        </p:nvPicPr>
        <p:blipFill>
          <a:blip r:embed="rId3"/>
          <a:stretch/>
        </p:blipFill>
        <p:spPr bwMode="auto">
          <a:xfrm>
            <a:off x="9283348" y="5686778"/>
            <a:ext cx="3301025" cy="1080000"/>
          </a:xfrm>
          <a:prstGeom prst="rect">
            <a:avLst/>
          </a:prstGeom>
        </p:spPr>
      </p:pic>
      <p:pic>
        <p:nvPicPr>
          <p:cNvPr id="8" name="Grafik 7"/>
          <p:cNvPicPr>
            <a:picLocks noChangeAspect="1"/>
          </p:cNvPicPr>
          <p:nvPr userDrawn="1"/>
        </p:nvPicPr>
        <p:blipFill>
          <a:blip r:embed="rId3"/>
          <a:srcRect r="80272"/>
          <a:stretch/>
        </p:blipFill>
        <p:spPr bwMode="auto">
          <a:xfrm>
            <a:off x="1" y="5686778"/>
            <a:ext cx="9283348" cy="108000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PhAnim="0" preserve="1" userDrawn="1">
  <p:cSld name="Vergleich">
    <p:spTree>
      <p:nvGrpSpPr>
        <p:cNvPr id="1" name=""/>
        <p:cNvGrpSpPr/>
        <p:nvPr/>
      </p:nvGrpSpPr>
      <p:grpSpPr bwMode="auto">
        <a:xfrm>
          <a:off x="0" y="0"/>
          <a:ext cx="0" cy="0"/>
          <a:chOff x="0" y="0"/>
          <a:chExt cx="0" cy="0"/>
        </a:xfrm>
      </p:grpSpPr>
      <p:sp>
        <p:nvSpPr>
          <p:cNvPr id="19" name="Textplatzhalter 18"/>
          <p:cNvSpPr>
            <a:spLocks noGrp="1"/>
          </p:cNvSpPr>
          <p:nvPr>
            <p:ph type="body" sz="quarter" idx="10"/>
          </p:nvPr>
        </p:nvSpPr>
        <p:spPr bwMode="auto">
          <a:xfrm>
            <a:off x="658813" y="1052513"/>
            <a:ext cx="11053762" cy="1005846"/>
          </a:xfrm>
        </p:spPr>
        <p:txBody>
          <a:bodyPr/>
          <a:lstStyle>
            <a:lvl1pPr marL="0" indent="0">
              <a:lnSpc>
                <a:spcPct val="100000"/>
              </a:lnSpc>
              <a:buNone/>
              <a:defRPr/>
            </a:lvl1pPr>
            <a:lvl2pPr marL="357187" indent="0">
              <a:buNone/>
              <a:defRPr/>
            </a:lvl2pPr>
            <a:lvl3pPr marL="806450" indent="0">
              <a:buNone/>
              <a:defRPr/>
            </a:lvl3pPr>
            <a:lvl4pPr marL="1163637" indent="0">
              <a:buNone/>
              <a:defRPr/>
            </a:lvl4pPr>
            <a:lvl5pPr marL="1520825" indent="0">
              <a:buNone/>
              <a:defRPr/>
            </a:lvl5pPr>
          </a:lstStyle>
          <a:p>
            <a:pPr lvl="0">
              <a:defRPr/>
            </a:pPr>
            <a:r>
              <a:rPr lang="de-DE"/>
              <a:t>Mastertextformat bearbeiten</a:t>
            </a:r>
            <a:endParaRPr/>
          </a:p>
        </p:txBody>
      </p:sp>
      <p:pic>
        <p:nvPicPr>
          <p:cNvPr id="10" name="Grafik 9"/>
          <p:cNvPicPr>
            <a:picLocks noChangeAspect="1"/>
          </p:cNvPicPr>
          <p:nvPr userDrawn="1"/>
        </p:nvPicPr>
        <p:blipFill>
          <a:blip r:embed="rId2"/>
          <a:stretch/>
        </p:blipFill>
        <p:spPr bwMode="auto">
          <a:xfrm>
            <a:off x="9824455" y="296863"/>
            <a:ext cx="2119238" cy="446715"/>
          </a:xfrm>
          <a:prstGeom prst="rect">
            <a:avLst/>
          </a:prstGeom>
        </p:spPr>
      </p:pic>
      <p:sp>
        <p:nvSpPr>
          <p:cNvPr id="2" name="Titel 1"/>
          <p:cNvSpPr>
            <a:spLocks noGrp="1"/>
          </p:cNvSpPr>
          <p:nvPr>
            <p:ph type="title"/>
          </p:nvPr>
        </p:nvSpPr>
        <p:spPr bwMode="auto">
          <a:xfrm>
            <a:off x="658812" y="296863"/>
            <a:ext cx="9000000" cy="446715"/>
          </a:xfrm>
        </p:spPr>
        <p:txBody>
          <a:bodyPr/>
          <a:lstStyle>
            <a:lvl1pPr>
              <a:defRPr>
                <a:solidFill>
                  <a:srgbClr val="D6851B"/>
                </a:solidFill>
              </a:defRPr>
            </a:lvl1pPr>
          </a:lstStyle>
          <a:p>
            <a:pPr>
              <a:defRPr/>
            </a:pPr>
            <a:r>
              <a:rPr lang="de-DE"/>
              <a:t>Mastertitelformat bearbeiten</a:t>
            </a:r>
            <a:endParaRPr/>
          </a:p>
        </p:txBody>
      </p:sp>
      <p:sp>
        <p:nvSpPr>
          <p:cNvPr id="3" name="Textplatzhalter 2"/>
          <p:cNvSpPr>
            <a:spLocks noGrp="1"/>
          </p:cNvSpPr>
          <p:nvPr>
            <p:ph type="body" idx="1"/>
          </p:nvPr>
        </p:nvSpPr>
        <p:spPr bwMode="auto">
          <a:xfrm>
            <a:off x="920158" y="2141489"/>
            <a:ext cx="4860000" cy="446715"/>
          </a:xfrm>
          <a:prstGeom prst="rect">
            <a:avLst/>
          </a:prstGeom>
          <a:solidFill>
            <a:srgbClr val="D6851B"/>
          </a:solidFill>
        </p:spPr>
        <p:txBody>
          <a:bodyPr lIns="360000" anchor="ctr">
            <a:normAutofit/>
          </a:bodyPr>
          <a:lstStyle>
            <a:lvl1pPr marL="0" indent="0">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defRPr/>
            </a:pPr>
            <a:r>
              <a:rPr lang="de-DE"/>
              <a:t>Mastertextformat bearbeiten</a:t>
            </a:r>
            <a:endParaRPr/>
          </a:p>
        </p:txBody>
      </p:sp>
      <p:sp>
        <p:nvSpPr>
          <p:cNvPr id="4" name="Inhaltsplatzhalter 3"/>
          <p:cNvSpPr>
            <a:spLocks noGrp="1"/>
          </p:cNvSpPr>
          <p:nvPr>
            <p:ph sz="half" idx="2"/>
          </p:nvPr>
        </p:nvSpPr>
        <p:spPr bwMode="auto">
          <a:xfrm>
            <a:off x="920158" y="2751515"/>
            <a:ext cx="4860000" cy="2618509"/>
          </a:xfrm>
        </p:spPr>
        <p:txBody>
          <a:bodyPr/>
          <a:lstStyle>
            <a:lvl1pPr>
              <a:lnSpc>
                <a:spcPct val="100000"/>
              </a:lnSpc>
              <a:spcBef>
                <a:spcPts val="500"/>
              </a:spcBef>
              <a:defRPr sz="2000"/>
            </a:lvl1pPr>
            <a:lvl2pPr>
              <a:lnSpc>
                <a:spcPct val="100000"/>
              </a:lnSpc>
              <a:defRPr sz="1800"/>
            </a:lvl2pPr>
            <a:lvl3pPr>
              <a:lnSpc>
                <a:spcPct val="100000"/>
              </a:lnSpc>
              <a:defRPr/>
            </a:lvl3pPr>
            <a:lvl4pPr>
              <a:lnSpc>
                <a:spcPct val="100000"/>
              </a:lnSpc>
              <a:defRPr/>
            </a:lvl4pPr>
            <a:lvl5pPr>
              <a:lnSpc>
                <a:spcPct val="100000"/>
              </a:lnSpc>
              <a:defRPr/>
            </a:lvl5pPr>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
        <p:nvSpPr>
          <p:cNvPr id="5" name="Textplatzhalter 4"/>
          <p:cNvSpPr>
            <a:spLocks noGrp="1"/>
          </p:cNvSpPr>
          <p:nvPr>
            <p:ph type="body" sz="quarter" idx="3"/>
          </p:nvPr>
        </p:nvSpPr>
        <p:spPr bwMode="auto">
          <a:xfrm>
            <a:off x="6852575" y="2141489"/>
            <a:ext cx="4860000" cy="446715"/>
          </a:xfrm>
          <a:prstGeom prst="rect">
            <a:avLst/>
          </a:prstGeom>
          <a:solidFill>
            <a:srgbClr val="D6851B"/>
          </a:solidFill>
        </p:spPr>
        <p:txBody>
          <a:bodyPr lIns="360000" anchor="ctr">
            <a:normAutofit/>
          </a:bodyPr>
          <a:lstStyle>
            <a:lvl1pPr marL="0" indent="0">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defRPr/>
            </a:pPr>
            <a:r>
              <a:rPr lang="de-DE"/>
              <a:t>Mastertextformat bearbeiten</a:t>
            </a:r>
            <a:endParaRPr/>
          </a:p>
        </p:txBody>
      </p:sp>
      <p:sp>
        <p:nvSpPr>
          <p:cNvPr id="6" name="Inhaltsplatzhalter 5"/>
          <p:cNvSpPr>
            <a:spLocks noGrp="1"/>
          </p:cNvSpPr>
          <p:nvPr>
            <p:ph sz="quarter" idx="4"/>
          </p:nvPr>
        </p:nvSpPr>
        <p:spPr bwMode="auto">
          <a:xfrm>
            <a:off x="6852575" y="2751515"/>
            <a:ext cx="4860000" cy="2618509"/>
          </a:xfrm>
        </p:spPr>
        <p:txBody>
          <a:bodyPr/>
          <a:lstStyle>
            <a:lvl1pPr>
              <a:lnSpc>
                <a:spcPct val="100000"/>
              </a:lnSpc>
              <a:spcBef>
                <a:spcPts val="500"/>
              </a:spcBef>
              <a:defRPr sz="2000"/>
            </a:lvl1pPr>
            <a:lvl2pPr>
              <a:lnSpc>
                <a:spcPct val="100000"/>
              </a:lnSpc>
              <a:defRPr sz="1800"/>
            </a:lvl2pPr>
            <a:lvl3pPr>
              <a:lnSpc>
                <a:spcPct val="100000"/>
              </a:lnSpc>
              <a:defRPr sz="1800"/>
            </a:lvl3pPr>
            <a:lvl4pPr>
              <a:lnSpc>
                <a:spcPct val="100000"/>
              </a:lnSpc>
              <a:defRPr sz="1800"/>
            </a:lvl4pPr>
            <a:lvl5pPr>
              <a:lnSpc>
                <a:spcPct val="100000"/>
              </a:lnSpc>
              <a:defRPr sz="1800"/>
            </a:lvl5pPr>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pic>
        <p:nvPicPr>
          <p:cNvPr id="13" name="Grafik 12"/>
          <p:cNvPicPr>
            <a:picLocks noChangeAspect="1"/>
          </p:cNvPicPr>
          <p:nvPr userDrawn="1"/>
        </p:nvPicPr>
        <p:blipFill>
          <a:blip r:embed="rId3"/>
          <a:stretch/>
        </p:blipFill>
        <p:spPr bwMode="auto">
          <a:xfrm>
            <a:off x="9283348" y="5686778"/>
            <a:ext cx="3301025" cy="1080000"/>
          </a:xfrm>
          <a:prstGeom prst="rect">
            <a:avLst/>
          </a:prstGeom>
        </p:spPr>
      </p:pic>
      <p:pic>
        <p:nvPicPr>
          <p:cNvPr id="14" name="Grafik 13"/>
          <p:cNvPicPr>
            <a:picLocks noChangeAspect="1"/>
          </p:cNvPicPr>
          <p:nvPr userDrawn="1"/>
        </p:nvPicPr>
        <p:blipFill>
          <a:blip r:embed="rId3"/>
          <a:srcRect r="80272"/>
          <a:stretch/>
        </p:blipFill>
        <p:spPr bwMode="auto">
          <a:xfrm>
            <a:off x="1" y="5686778"/>
            <a:ext cx="9283348" cy="108000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bwMode="auto">
        <a:xfrm>
          <a:off x="0" y="0"/>
          <a:ext cx="0" cy="0"/>
          <a:chOff x="0" y="0"/>
          <a:chExt cx="0" cy="0"/>
        </a:xfrm>
      </p:grpSpPr>
      <p:sp>
        <p:nvSpPr>
          <p:cNvPr id="2" name="Titelplatzhalter 1"/>
          <p:cNvSpPr>
            <a:spLocks noGrp="1"/>
          </p:cNvSpPr>
          <p:nvPr>
            <p:ph type="title"/>
          </p:nvPr>
        </p:nvSpPr>
        <p:spPr bwMode="auto">
          <a:xfrm>
            <a:off x="658812" y="296863"/>
            <a:ext cx="9000000" cy="446715"/>
          </a:xfrm>
          <a:prstGeom prst="rect">
            <a:avLst/>
          </a:prstGeom>
        </p:spPr>
        <p:txBody>
          <a:bodyPr vert="horz" lIns="0" tIns="0" rIns="0" bIns="0" rtlCol="0" anchor="t" anchorCtr="0">
            <a:normAutofit/>
          </a:bodyPr>
          <a:lstStyle/>
          <a:p>
            <a:pPr>
              <a:defRPr/>
            </a:pPr>
            <a:r>
              <a:rPr lang="de-DE"/>
              <a:t>Mastertitelformat bearbeiten</a:t>
            </a:r>
            <a:endParaRPr/>
          </a:p>
        </p:txBody>
      </p:sp>
      <p:sp>
        <p:nvSpPr>
          <p:cNvPr id="3" name="Textplatzhalter 2"/>
          <p:cNvSpPr>
            <a:spLocks noGrp="1"/>
          </p:cNvSpPr>
          <p:nvPr>
            <p:ph type="body" idx="1"/>
          </p:nvPr>
        </p:nvSpPr>
        <p:spPr bwMode="auto">
          <a:xfrm>
            <a:off x="658813" y="1052513"/>
            <a:ext cx="11053762" cy="4608512"/>
          </a:xfrm>
          <a:prstGeom prst="rect">
            <a:avLst/>
          </a:prstGeom>
        </p:spPr>
        <p:txBody>
          <a:bodyPr vert="horz" lIns="0" tIns="0" rIns="0" bIns="0" rtlCol="0">
            <a:normAutofit/>
          </a:bodyPr>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Tree>
  </p:cSld>
  <p:clrMap bg1="lt1" tx1="dk1" bg2="lt2" tx2="dk2" accent1="accent1" accent2="accent2" accent3="accent3" accent4="accent4" accent5="accent5" accent6="accent6" hlink="hlink" folHlink="folHlink"/>
  <p:sldLayoutIdLst>
    <p:sldLayoutId id="2147483651" r:id="rId1"/>
    <p:sldLayoutId id="2147483653" r:id="rId2"/>
    <p:sldLayoutId id="2147483656" r:id="rId3"/>
    <p:sldLayoutId id="2147483657" r:id="rId4"/>
    <p:sldLayoutId id="2147483658" r:id="rId5"/>
    <p:sldLayoutId id="2147483659" r:id="rId6"/>
  </p:sldLayoutIdLst>
  <p:txStyles>
    <p:titleStyle>
      <a:lvl1pPr algn="l" defTabSz="914400">
        <a:lnSpc>
          <a:spcPct val="100000"/>
        </a:lnSpc>
        <a:spcBef>
          <a:spcPts val="0"/>
        </a:spcBef>
        <a:buNone/>
        <a:defRPr sz="2400">
          <a:solidFill>
            <a:srgbClr val="D6851B"/>
          </a:solidFill>
          <a:latin typeface="+mj-lt"/>
          <a:ea typeface="+mj-ea"/>
          <a:cs typeface="+mj-cs"/>
        </a:defRPr>
      </a:lvl1pPr>
    </p:titleStyle>
    <p:bodyStyle>
      <a:lvl1pPr marL="357188" indent="-357188" algn="l" defTabSz="357188">
        <a:lnSpc>
          <a:spcPct val="90000"/>
        </a:lnSpc>
        <a:spcBef>
          <a:spcPts val="1000"/>
        </a:spcBef>
        <a:buClr>
          <a:schemeClr val="accent1"/>
        </a:buClr>
        <a:buSzPct val="90000"/>
        <a:buFont typeface="Wingdings 3"/>
        <a:buChar char=""/>
        <a:defRPr sz="2400">
          <a:solidFill>
            <a:schemeClr val="tx1"/>
          </a:solidFill>
          <a:latin typeface="+mj-lt"/>
          <a:ea typeface="+mn-ea"/>
          <a:cs typeface="+mn-cs"/>
        </a:defRPr>
      </a:lvl1pPr>
      <a:lvl2pPr marL="714375" indent="-357188" algn="l" defTabSz="536575">
        <a:lnSpc>
          <a:spcPct val="90000"/>
        </a:lnSpc>
        <a:spcBef>
          <a:spcPts val="500"/>
        </a:spcBef>
        <a:buClr>
          <a:schemeClr val="accent1"/>
        </a:buClr>
        <a:buSzPct val="90000"/>
        <a:buFont typeface="Wingdings 3"/>
        <a:buChar char=""/>
        <a:defRPr sz="2000">
          <a:solidFill>
            <a:schemeClr val="tx1"/>
          </a:solidFill>
          <a:latin typeface="+mj-lt"/>
          <a:ea typeface="+mn-ea"/>
          <a:cs typeface="+mn-cs"/>
        </a:defRPr>
      </a:lvl2pPr>
      <a:lvl3pPr marL="1071563" indent="-265113" algn="l" defTabSz="479425">
        <a:lnSpc>
          <a:spcPct val="90000"/>
        </a:lnSpc>
        <a:spcBef>
          <a:spcPts val="500"/>
        </a:spcBef>
        <a:buClr>
          <a:schemeClr val="accent1"/>
        </a:buClr>
        <a:buSzPct val="90000"/>
        <a:buFont typeface="Wingdings 3"/>
        <a:buChar char=""/>
        <a:defRPr sz="1800">
          <a:solidFill>
            <a:schemeClr val="tx1"/>
          </a:solidFill>
          <a:latin typeface="+mj-lt"/>
          <a:ea typeface="+mn-ea"/>
          <a:cs typeface="+mn-cs"/>
        </a:defRPr>
      </a:lvl3pPr>
      <a:lvl4pPr marL="1438275" indent="-274638" algn="l" defTabSz="357188">
        <a:lnSpc>
          <a:spcPct val="90000"/>
        </a:lnSpc>
        <a:spcBef>
          <a:spcPts val="500"/>
        </a:spcBef>
        <a:buClr>
          <a:schemeClr val="accent1"/>
        </a:buClr>
        <a:buSzPct val="90000"/>
        <a:buFont typeface="Wingdings 3"/>
        <a:buChar char=""/>
        <a:defRPr sz="1800">
          <a:solidFill>
            <a:schemeClr val="tx1"/>
          </a:solidFill>
          <a:latin typeface="+mj-lt"/>
          <a:ea typeface="+mn-ea"/>
          <a:cs typeface="+mn-cs"/>
        </a:defRPr>
      </a:lvl4pPr>
      <a:lvl5pPr marL="1795463" indent="-274638" algn="l" defTabSz="360363">
        <a:lnSpc>
          <a:spcPct val="90000"/>
        </a:lnSpc>
        <a:spcBef>
          <a:spcPts val="500"/>
        </a:spcBef>
        <a:buClr>
          <a:schemeClr val="accent1"/>
        </a:buClr>
        <a:buSzPct val="90000"/>
        <a:buFont typeface="Wingdings 3"/>
        <a:buChar char=""/>
        <a:defRPr sz="1800">
          <a:solidFill>
            <a:schemeClr val="tx1"/>
          </a:solidFill>
          <a:latin typeface="+mj-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p:bodyStyle>
    <p:otherStyle>
      <a:defPPr>
        <a:defRPr lang="de-DE"/>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24.svg"/></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27.sv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hyperlink" Target="https://www-genesis.destatis.de/datenbank/online/statistic/21421/table/21421-0001"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hyperlink" Target="https://www.iwkoeln.de/studien/susanne-seyda-sabine-koehne-finster-thomas-schleiermacher-investitionsvolumen-auf-hoechststand.html"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32.png"/></Relationships>
</file>

<file path=ppt/slides/_rels/slide17.xml.rels><?xml version="1.0" encoding="UTF-8" standalone="yes"?>
<Relationships xmlns="http://schemas.openxmlformats.org/package/2006/relationships"><Relationship Id="rId8" Type="http://schemas.openxmlformats.org/officeDocument/2006/relationships/hyperlink" Target="https://www.datenportal.bmftr.bund.de/portal/en/index.html" TargetMode="External"/><Relationship Id="rId3" Type="http://schemas.openxmlformats.org/officeDocument/2006/relationships/hyperlink" Target="https://www.govet.international/en/index.php" TargetMode="External"/><Relationship Id="rId7" Type="http://schemas.openxmlformats.org/officeDocument/2006/relationships/hyperlink" Target="https://www.kmk.org/" TargetMode="External"/><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hyperlink" Target="https://www.bmbfsfj.bund.de/bmbfsfj/service/publikationen/berufsbildungsbericht-2026-285646" TargetMode="External"/><Relationship Id="rId5" Type="http://schemas.openxmlformats.org/officeDocument/2006/relationships/hyperlink" Target="https://www.bibb.de/datenreport/en/index.php" TargetMode="External"/><Relationship Id="rId4" Type="http://schemas.openxmlformats.org/officeDocument/2006/relationships/hyperlink" Target="http://www.govet.international/" TargetMode="External"/><Relationship Id="rId9" Type="http://schemas.openxmlformats.org/officeDocument/2006/relationships/hyperlink" Target="https://www.destatis.de/EN/Themes/Society-Environment/Education-Research-Culture/Vocational-Training/_node.html"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5" name="Untertitel 2"/>
          <p:cNvSpPr txBox="1"/>
          <p:nvPr/>
        </p:nvSpPr>
        <p:spPr bwMode="auto">
          <a:xfrm>
            <a:off x="658813" y="2997816"/>
            <a:ext cx="5437187" cy="935394"/>
          </a:xfrm>
          <a:prstGeom prst="rect">
            <a:avLst/>
          </a:prstGeom>
        </p:spPr>
        <p:txBody>
          <a:bodyPr vert="horz" lIns="0" tIns="0" rIns="0" bIns="0" rtlCol="0">
            <a:noAutofit/>
          </a:bodyPr>
          <a:lstStyle>
            <a:lvl1pPr marL="0" indent="0" algn="l" defTabSz="357188">
              <a:lnSpc>
                <a:spcPct val="90000"/>
              </a:lnSpc>
              <a:spcBef>
                <a:spcPts val="1000"/>
              </a:spcBef>
              <a:buClr>
                <a:schemeClr val="accent1"/>
              </a:buClr>
              <a:buSzPct val="90000"/>
              <a:buFont typeface="Wingdings 3"/>
              <a:buNone/>
              <a:defRPr sz="2400">
                <a:solidFill>
                  <a:schemeClr val="bg1"/>
                </a:solidFill>
                <a:latin typeface="+mj-lt"/>
                <a:ea typeface="+mn-ea"/>
                <a:cs typeface="+mn-cs"/>
              </a:defRPr>
            </a:lvl1pPr>
            <a:lvl2pPr marL="457200" indent="0" algn="ctr" defTabSz="536575">
              <a:lnSpc>
                <a:spcPct val="90000"/>
              </a:lnSpc>
              <a:spcBef>
                <a:spcPts val="500"/>
              </a:spcBef>
              <a:buClr>
                <a:schemeClr val="accent1"/>
              </a:buClr>
              <a:buSzPct val="90000"/>
              <a:buFont typeface="Wingdings 3"/>
              <a:buNone/>
              <a:defRPr sz="2000">
                <a:solidFill>
                  <a:schemeClr val="tx1"/>
                </a:solidFill>
                <a:latin typeface="+mj-lt"/>
                <a:ea typeface="+mn-ea"/>
                <a:cs typeface="+mn-cs"/>
              </a:defRPr>
            </a:lvl2pPr>
            <a:lvl3pPr marL="914400" indent="0" algn="ctr" defTabSz="479425">
              <a:lnSpc>
                <a:spcPct val="90000"/>
              </a:lnSpc>
              <a:spcBef>
                <a:spcPts val="500"/>
              </a:spcBef>
              <a:buClr>
                <a:schemeClr val="accent1"/>
              </a:buClr>
              <a:buSzPct val="90000"/>
              <a:buFont typeface="Wingdings 3"/>
              <a:buNone/>
              <a:defRPr sz="1800">
                <a:solidFill>
                  <a:schemeClr val="tx1"/>
                </a:solidFill>
                <a:latin typeface="+mj-lt"/>
                <a:ea typeface="+mn-ea"/>
                <a:cs typeface="+mn-cs"/>
              </a:defRPr>
            </a:lvl3pPr>
            <a:lvl4pPr marL="1371600" indent="0" algn="ctr" defTabSz="357188">
              <a:lnSpc>
                <a:spcPct val="90000"/>
              </a:lnSpc>
              <a:spcBef>
                <a:spcPts val="500"/>
              </a:spcBef>
              <a:buClr>
                <a:schemeClr val="accent1"/>
              </a:buClr>
              <a:buSzPct val="90000"/>
              <a:buFont typeface="Wingdings 3"/>
              <a:buNone/>
              <a:defRPr sz="1600">
                <a:solidFill>
                  <a:schemeClr val="tx1"/>
                </a:solidFill>
                <a:latin typeface="+mj-lt"/>
                <a:ea typeface="+mn-ea"/>
                <a:cs typeface="+mn-cs"/>
              </a:defRPr>
            </a:lvl4pPr>
            <a:lvl5pPr marL="1828800" indent="0" algn="ctr" defTabSz="360363">
              <a:lnSpc>
                <a:spcPct val="90000"/>
              </a:lnSpc>
              <a:spcBef>
                <a:spcPts val="500"/>
              </a:spcBef>
              <a:buClr>
                <a:schemeClr val="accent1"/>
              </a:buClr>
              <a:buSzPct val="90000"/>
              <a:buFont typeface="Wingdings 3"/>
              <a:buNone/>
              <a:defRPr sz="1600">
                <a:solidFill>
                  <a:schemeClr val="tx1"/>
                </a:solidFill>
                <a:latin typeface="+mj-lt"/>
                <a:ea typeface="+mn-ea"/>
                <a:cs typeface="+mn-cs"/>
              </a:defRPr>
            </a:lvl5pPr>
            <a:lvl6pPr marL="2286000" indent="0" algn="ctr" defTabSz="914400">
              <a:lnSpc>
                <a:spcPct val="90000"/>
              </a:lnSpc>
              <a:spcBef>
                <a:spcPts val="500"/>
              </a:spcBef>
              <a:buFont typeface="Arial"/>
              <a:buNone/>
              <a:defRPr sz="1600">
                <a:solidFill>
                  <a:schemeClr val="tx1"/>
                </a:solidFill>
                <a:latin typeface="+mn-lt"/>
                <a:ea typeface="+mn-ea"/>
                <a:cs typeface="+mn-cs"/>
              </a:defRPr>
            </a:lvl6pPr>
            <a:lvl7pPr marL="2743200" indent="0" algn="ctr" defTabSz="914400">
              <a:lnSpc>
                <a:spcPct val="90000"/>
              </a:lnSpc>
              <a:spcBef>
                <a:spcPts val="500"/>
              </a:spcBef>
              <a:buFont typeface="Arial"/>
              <a:buNone/>
              <a:defRPr sz="1600">
                <a:solidFill>
                  <a:schemeClr val="tx1"/>
                </a:solidFill>
                <a:latin typeface="+mn-lt"/>
                <a:ea typeface="+mn-ea"/>
                <a:cs typeface="+mn-cs"/>
              </a:defRPr>
            </a:lvl7pPr>
            <a:lvl8pPr marL="3200400" indent="0" algn="ctr" defTabSz="914400">
              <a:lnSpc>
                <a:spcPct val="90000"/>
              </a:lnSpc>
              <a:spcBef>
                <a:spcPts val="500"/>
              </a:spcBef>
              <a:buFont typeface="Arial"/>
              <a:buNone/>
              <a:defRPr sz="1600">
                <a:solidFill>
                  <a:schemeClr val="tx1"/>
                </a:solidFill>
                <a:latin typeface="+mn-lt"/>
                <a:ea typeface="+mn-ea"/>
                <a:cs typeface="+mn-cs"/>
              </a:defRPr>
            </a:lvl8pPr>
            <a:lvl9pPr marL="3657600" indent="0" algn="ctr" defTabSz="914400">
              <a:lnSpc>
                <a:spcPct val="90000"/>
              </a:lnSpc>
              <a:spcBef>
                <a:spcPts val="500"/>
              </a:spcBef>
              <a:buFont typeface="Arial"/>
              <a:buNone/>
              <a:defRPr sz="1600">
                <a:solidFill>
                  <a:schemeClr val="tx1"/>
                </a:solidFill>
                <a:latin typeface="+mn-lt"/>
                <a:ea typeface="+mn-ea"/>
                <a:cs typeface="+mn-cs"/>
              </a:defRPr>
            </a:lvl9pPr>
          </a:lstStyle>
          <a:p>
            <a:pPr>
              <a:defRPr/>
            </a:pPr>
            <a:r>
              <a:rPr lang="es-ES" sz="2800" dirty="0"/>
              <a:t>Formación profesional continua </a:t>
            </a:r>
            <a:br>
              <a:rPr lang="es-ES" sz="2800" dirty="0"/>
            </a:br>
            <a:r>
              <a:rPr lang="es-ES" sz="2800" dirty="0"/>
              <a:t>en Alemania</a:t>
            </a:r>
          </a:p>
        </p:txBody>
      </p:sp>
      <p:sp>
        <p:nvSpPr>
          <p:cNvPr id="8" name="Textplatzhalter 7">
            <a:extLst>
              <a:ext uri="{FF2B5EF4-FFF2-40B4-BE49-F238E27FC236}">
                <a16:creationId xmlns:a16="http://schemas.microsoft.com/office/drawing/2014/main" id="{4F63C10B-FEAC-4278-9ADB-1CA381E390F7}"/>
              </a:ext>
            </a:extLst>
          </p:cNvPr>
          <p:cNvSpPr>
            <a:spLocks noGrp="1"/>
          </p:cNvSpPr>
          <p:nvPr>
            <p:ph type="body" sz="quarter" idx="12"/>
          </p:nvPr>
        </p:nvSpPr>
        <p:spPr/>
        <p:txBody>
          <a:bodyPr/>
          <a:lstStyle/>
          <a:p>
            <a:endParaRPr lang="de-DE" dirty="0"/>
          </a:p>
        </p:txBody>
      </p:sp>
      <p:sp>
        <p:nvSpPr>
          <p:cNvPr id="2" name="Titel 1"/>
          <p:cNvSpPr>
            <a:spLocks noGrp="1"/>
          </p:cNvSpPr>
          <p:nvPr>
            <p:ph type="ctrTitle" idx="4294967295"/>
          </p:nvPr>
        </p:nvSpPr>
        <p:spPr bwMode="auto">
          <a:xfrm>
            <a:off x="0" y="296863"/>
            <a:ext cx="9001125" cy="446087"/>
          </a:xfrm>
          <a:prstGeom prst="rect">
            <a:avLst/>
          </a:prstGeom>
        </p:spPr>
        <p:txBody>
          <a:bodyPr/>
          <a:lstStyle/>
          <a:p>
            <a:pPr>
              <a:defRPr/>
            </a:pPr>
            <a:r>
              <a:rPr lang="es-ES" dirty="0"/>
              <a:t> </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med" p14:dur="700">
        <p:fade/>
      </p:transition>
    </mc:Choice>
    <mc:Fallback xmlns:w="http://schemas.openxmlformats.org/wordprocessingml/2006/main" xmlns:m="http://schemas.openxmlformats.org/officeDocument/2006/math" xmlns="">
      <p:transition spd="med" advClick="1">
        <p:fade thruBlk="0"/>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extplatzhalter 1"/>
          <p:cNvSpPr>
            <a:spLocks noGrp="1"/>
          </p:cNvSpPr>
          <p:nvPr>
            <p:ph type="body" sz="quarter" idx="10"/>
          </p:nvPr>
        </p:nvSpPr>
        <p:spPr bwMode="auto">
          <a:xfrm>
            <a:off x="658812" y="817725"/>
            <a:ext cx="11053762" cy="446715"/>
          </a:xfrm>
        </p:spPr>
        <p:txBody>
          <a:bodyPr>
            <a:normAutofit/>
          </a:bodyPr>
          <a:lstStyle/>
          <a:p>
            <a:pPr>
              <a:defRPr/>
            </a:pPr>
            <a:r>
              <a:rPr lang="es-ES" sz="2000" dirty="0"/>
              <a:t>Costes y beneficios de la formación profesional continua</a:t>
            </a:r>
          </a:p>
        </p:txBody>
      </p:sp>
      <p:sp>
        <p:nvSpPr>
          <p:cNvPr id="3" name="Titel 2"/>
          <p:cNvSpPr>
            <a:spLocks noGrp="1"/>
          </p:cNvSpPr>
          <p:nvPr>
            <p:ph type="title"/>
          </p:nvPr>
        </p:nvSpPr>
        <p:spPr bwMode="auto"/>
        <p:txBody>
          <a:bodyPr/>
          <a:lstStyle/>
          <a:p>
            <a:pPr>
              <a:defRPr/>
            </a:pPr>
            <a:r>
              <a:rPr lang="es-ES" dirty="0"/>
              <a:t>6. Financiación</a:t>
            </a:r>
          </a:p>
        </p:txBody>
      </p:sp>
      <p:sp>
        <p:nvSpPr>
          <p:cNvPr id="18" name="Inhaltsplatzhalter 4"/>
          <p:cNvSpPr txBox="1"/>
          <p:nvPr/>
        </p:nvSpPr>
        <p:spPr bwMode="auto">
          <a:xfrm>
            <a:off x="658813" y="2168525"/>
            <a:ext cx="5437187" cy="3708400"/>
          </a:xfrm>
          <a:prstGeom prst="rect">
            <a:avLst/>
          </a:prstGeom>
        </p:spPr>
        <p:txBody>
          <a:bodyPr vert="horz" lIns="0" tIns="0" rIns="0" bIns="0" rtlCol="0">
            <a:noAutofit/>
          </a:bodyPr>
          <a:lstStyle>
            <a:lvl1pPr marL="342900" indent="-342900" algn="l" defTabSz="914400">
              <a:spcBef>
                <a:spcPts val="0"/>
              </a:spcBef>
              <a:buFont typeface="Arial"/>
              <a:buChar char="•"/>
              <a:defRPr sz="2800">
                <a:solidFill>
                  <a:schemeClr val="tx1"/>
                </a:solidFill>
                <a:latin typeface="+mn-lt"/>
                <a:ea typeface="+mn-ea"/>
                <a:cs typeface="+mn-cs"/>
              </a:defRPr>
            </a:lvl1pPr>
            <a:lvl2pPr marL="742950" indent="-285750" algn="l" defTabSz="914400">
              <a:spcBef>
                <a:spcPts val="0"/>
              </a:spcBef>
              <a:buFont typeface="Arial"/>
              <a:buChar char="–"/>
              <a:defRPr sz="2400">
                <a:solidFill>
                  <a:schemeClr val="tx1"/>
                </a:solidFill>
                <a:latin typeface="+mn-lt"/>
                <a:ea typeface="+mn-ea"/>
                <a:cs typeface="+mn-cs"/>
              </a:defRPr>
            </a:lvl2pPr>
            <a:lvl3pPr marL="1143000" indent="-228600" algn="l" defTabSz="914400">
              <a:spcBef>
                <a:spcPts val="0"/>
              </a:spcBef>
              <a:buFont typeface="Arial"/>
              <a:buChar char="•"/>
              <a:defRPr sz="2000">
                <a:solidFill>
                  <a:schemeClr val="tx1"/>
                </a:solidFill>
                <a:latin typeface="+mn-lt"/>
                <a:ea typeface="+mn-ea"/>
                <a:cs typeface="+mn-cs"/>
              </a:defRPr>
            </a:lvl3pPr>
            <a:lvl4pPr marL="1600200" indent="-228600" algn="l" defTabSz="914400">
              <a:spcBef>
                <a:spcPts val="0"/>
              </a:spcBef>
              <a:buFont typeface="Arial"/>
              <a:buChar char="–"/>
              <a:defRPr sz="1800">
                <a:solidFill>
                  <a:schemeClr val="tx1"/>
                </a:solidFill>
                <a:latin typeface="+mn-lt"/>
                <a:ea typeface="+mn-ea"/>
                <a:cs typeface="+mn-cs"/>
              </a:defRPr>
            </a:lvl4pPr>
            <a:lvl5pPr marL="2057400" indent="-228600" algn="l" defTabSz="914400">
              <a:spcBef>
                <a:spcPts val="0"/>
              </a:spcBef>
              <a:buFont typeface="Arial"/>
              <a:buChar char="»"/>
              <a:defRPr sz="1800">
                <a:solidFill>
                  <a:schemeClr val="tx1"/>
                </a:solidFill>
                <a:latin typeface="+mn-lt"/>
                <a:ea typeface="+mn-ea"/>
                <a:cs typeface="+mn-cs"/>
              </a:defRPr>
            </a:lvl5pPr>
            <a:lvl6pPr marL="2514600" indent="-228600" algn="l" defTabSz="914400">
              <a:spcBef>
                <a:spcPts val="0"/>
              </a:spcBef>
              <a:buFont typeface="Arial"/>
              <a:buChar char="•"/>
              <a:defRPr sz="1800">
                <a:solidFill>
                  <a:schemeClr val="tx1"/>
                </a:solidFill>
                <a:latin typeface="+mn-lt"/>
                <a:ea typeface="+mn-ea"/>
                <a:cs typeface="+mn-cs"/>
              </a:defRPr>
            </a:lvl6pPr>
            <a:lvl7pPr marL="2971800" indent="-228600" algn="l" defTabSz="914400">
              <a:spcBef>
                <a:spcPts val="0"/>
              </a:spcBef>
              <a:buFont typeface="Arial"/>
              <a:buChar char="•"/>
              <a:defRPr sz="1800">
                <a:solidFill>
                  <a:schemeClr val="tx1"/>
                </a:solidFill>
                <a:latin typeface="+mn-lt"/>
                <a:ea typeface="+mn-ea"/>
                <a:cs typeface="+mn-cs"/>
              </a:defRPr>
            </a:lvl7pPr>
            <a:lvl8pPr marL="3429000" indent="-228600" algn="l" defTabSz="914400">
              <a:spcBef>
                <a:spcPts val="0"/>
              </a:spcBef>
              <a:buFont typeface="Arial"/>
              <a:buChar char="•"/>
              <a:defRPr sz="1800">
                <a:solidFill>
                  <a:schemeClr val="tx1"/>
                </a:solidFill>
                <a:latin typeface="+mn-lt"/>
                <a:ea typeface="+mn-ea"/>
                <a:cs typeface="+mn-cs"/>
              </a:defRPr>
            </a:lvl8pPr>
            <a:lvl9pPr marL="3886200" indent="-228600" algn="l" defTabSz="914400">
              <a:spcBef>
                <a:spcPts val="0"/>
              </a:spcBef>
              <a:buFont typeface="Arial"/>
              <a:buChar char="•"/>
              <a:defRPr sz="1800">
                <a:solidFill>
                  <a:schemeClr val="tx1"/>
                </a:solidFill>
                <a:latin typeface="+mn-lt"/>
                <a:ea typeface="+mn-ea"/>
                <a:cs typeface="+mn-cs"/>
              </a:defRPr>
            </a:lvl9pPr>
          </a:lstStyle>
          <a:p>
            <a:pPr marL="285750" indent="-285750">
              <a:lnSpc>
                <a:spcPts val="2000"/>
              </a:lnSpc>
              <a:spcBef>
                <a:spcPts val="600"/>
              </a:spcBef>
              <a:spcAft>
                <a:spcPts val="600"/>
              </a:spcAft>
              <a:buClr>
                <a:srgbClr val="D6851B"/>
              </a:buClr>
              <a:buSzPct val="65000"/>
              <a:buFont typeface="Wingdings 3"/>
              <a:buChar char=""/>
              <a:defRPr/>
            </a:pPr>
            <a:r>
              <a:rPr lang="es-ES" sz="1600" dirty="0">
                <a:latin typeface="Calibri"/>
              </a:rPr>
              <a:t>Al beneficiarse tanto los individuos y las empresas como el Estado y la sociedad, la financiación se realiza por estos tres agentes a partes iguales (= financiación mixta)</a:t>
            </a:r>
          </a:p>
          <a:p>
            <a:pPr marL="285750" indent="-285750">
              <a:lnSpc>
                <a:spcPts val="2000"/>
              </a:lnSpc>
              <a:spcBef>
                <a:spcPts val="600"/>
              </a:spcBef>
              <a:spcAft>
                <a:spcPts val="600"/>
              </a:spcAft>
              <a:buClr>
                <a:srgbClr val="D6851B"/>
              </a:buClr>
              <a:buSzPct val="65000"/>
              <a:buFont typeface="Wingdings 3"/>
              <a:buChar char=""/>
              <a:defRPr/>
            </a:pPr>
            <a:r>
              <a:rPr lang="es-ES" sz="1600" dirty="0"/>
              <a:t>Numerosos programas estatales de ayuda, sobre todo en el ámbito de las nuevas tecnologías</a:t>
            </a:r>
          </a:p>
          <a:p>
            <a:pPr marL="285750" indent="-285750">
              <a:lnSpc>
                <a:spcPts val="2000"/>
              </a:lnSpc>
              <a:spcBef>
                <a:spcPts val="600"/>
              </a:spcBef>
              <a:spcAft>
                <a:spcPts val="600"/>
              </a:spcAft>
              <a:buClr>
                <a:srgbClr val="D6851B"/>
              </a:buClr>
              <a:buSzPct val="65000"/>
              <a:buFont typeface="Wingdings 3"/>
              <a:buChar char=""/>
              <a:defRPr/>
            </a:pPr>
            <a:endParaRPr lang="de-DE" sz="1600" dirty="0">
              <a:latin typeface="Calibri"/>
            </a:endParaRPr>
          </a:p>
          <a:p>
            <a:pPr marL="285750" indent="-285750">
              <a:lnSpc>
                <a:spcPts val="2000"/>
              </a:lnSpc>
              <a:spcBef>
                <a:spcPts val="600"/>
              </a:spcBef>
              <a:spcAft>
                <a:spcPts val="600"/>
              </a:spcAft>
              <a:buClr>
                <a:srgbClr val="D6851B"/>
              </a:buClr>
              <a:buSzPct val="65000"/>
              <a:buFont typeface="Wingdings 3"/>
              <a:buChar char=""/>
              <a:defRPr/>
            </a:pPr>
            <a:endParaRPr lang="de-DE" sz="1600" dirty="0">
              <a:latin typeface="Calibri"/>
            </a:endParaRPr>
          </a:p>
        </p:txBody>
      </p:sp>
      <p:sp>
        <p:nvSpPr>
          <p:cNvPr id="5" name="Inhaltsplatzhalter 4"/>
          <p:cNvSpPr txBox="1"/>
          <p:nvPr/>
        </p:nvSpPr>
        <p:spPr bwMode="auto">
          <a:xfrm>
            <a:off x="6240463" y="2168525"/>
            <a:ext cx="5437187" cy="3192719"/>
          </a:xfrm>
          <a:prstGeom prst="rect">
            <a:avLst/>
          </a:prstGeom>
        </p:spPr>
        <p:txBody>
          <a:bodyPr vert="horz" lIns="0" tIns="0" rIns="0" bIns="0" rtlCol="0">
            <a:noAutofit/>
          </a:bodyPr>
          <a:lstStyle>
            <a:lvl1pPr marL="342900" indent="-342900" algn="l" defTabSz="914400">
              <a:spcBef>
                <a:spcPts val="0"/>
              </a:spcBef>
              <a:buFont typeface="Arial"/>
              <a:buChar char="•"/>
              <a:defRPr sz="2800">
                <a:solidFill>
                  <a:schemeClr val="tx1"/>
                </a:solidFill>
                <a:latin typeface="+mn-lt"/>
                <a:ea typeface="+mn-ea"/>
                <a:cs typeface="+mn-cs"/>
              </a:defRPr>
            </a:lvl1pPr>
            <a:lvl2pPr marL="742950" indent="-285750" algn="l" defTabSz="914400">
              <a:spcBef>
                <a:spcPts val="0"/>
              </a:spcBef>
              <a:buFont typeface="Arial"/>
              <a:buChar char="–"/>
              <a:defRPr sz="2400">
                <a:solidFill>
                  <a:schemeClr val="tx1"/>
                </a:solidFill>
                <a:latin typeface="+mn-lt"/>
                <a:ea typeface="+mn-ea"/>
                <a:cs typeface="+mn-cs"/>
              </a:defRPr>
            </a:lvl2pPr>
            <a:lvl3pPr marL="1143000" indent="-228600" algn="l" defTabSz="914400">
              <a:spcBef>
                <a:spcPts val="0"/>
              </a:spcBef>
              <a:buFont typeface="Arial"/>
              <a:buChar char="•"/>
              <a:defRPr sz="2000">
                <a:solidFill>
                  <a:schemeClr val="tx1"/>
                </a:solidFill>
                <a:latin typeface="+mn-lt"/>
                <a:ea typeface="+mn-ea"/>
                <a:cs typeface="+mn-cs"/>
              </a:defRPr>
            </a:lvl3pPr>
            <a:lvl4pPr marL="1600200" indent="-228600" algn="l" defTabSz="914400">
              <a:spcBef>
                <a:spcPts val="0"/>
              </a:spcBef>
              <a:buFont typeface="Arial"/>
              <a:buChar char="–"/>
              <a:defRPr sz="1800">
                <a:solidFill>
                  <a:schemeClr val="tx1"/>
                </a:solidFill>
                <a:latin typeface="+mn-lt"/>
                <a:ea typeface="+mn-ea"/>
                <a:cs typeface="+mn-cs"/>
              </a:defRPr>
            </a:lvl4pPr>
            <a:lvl5pPr marL="2057400" indent="-228600" algn="l" defTabSz="914400">
              <a:spcBef>
                <a:spcPts val="0"/>
              </a:spcBef>
              <a:buFont typeface="Arial"/>
              <a:buChar char="»"/>
              <a:defRPr sz="1800">
                <a:solidFill>
                  <a:schemeClr val="tx1"/>
                </a:solidFill>
                <a:latin typeface="+mn-lt"/>
                <a:ea typeface="+mn-ea"/>
                <a:cs typeface="+mn-cs"/>
              </a:defRPr>
            </a:lvl5pPr>
            <a:lvl6pPr marL="2514600" indent="-228600" algn="l" defTabSz="914400">
              <a:spcBef>
                <a:spcPts val="0"/>
              </a:spcBef>
              <a:buFont typeface="Arial"/>
              <a:buChar char="•"/>
              <a:defRPr sz="1800">
                <a:solidFill>
                  <a:schemeClr val="tx1"/>
                </a:solidFill>
                <a:latin typeface="+mn-lt"/>
                <a:ea typeface="+mn-ea"/>
                <a:cs typeface="+mn-cs"/>
              </a:defRPr>
            </a:lvl6pPr>
            <a:lvl7pPr marL="2971800" indent="-228600" algn="l" defTabSz="914400">
              <a:spcBef>
                <a:spcPts val="0"/>
              </a:spcBef>
              <a:buFont typeface="Arial"/>
              <a:buChar char="•"/>
              <a:defRPr sz="1800">
                <a:solidFill>
                  <a:schemeClr val="tx1"/>
                </a:solidFill>
                <a:latin typeface="+mn-lt"/>
                <a:ea typeface="+mn-ea"/>
                <a:cs typeface="+mn-cs"/>
              </a:defRPr>
            </a:lvl7pPr>
            <a:lvl8pPr marL="3429000" indent="-228600" algn="l" defTabSz="914400">
              <a:spcBef>
                <a:spcPts val="0"/>
              </a:spcBef>
              <a:buFont typeface="Arial"/>
              <a:buChar char="•"/>
              <a:defRPr sz="1800">
                <a:solidFill>
                  <a:schemeClr val="tx1"/>
                </a:solidFill>
                <a:latin typeface="+mn-lt"/>
                <a:ea typeface="+mn-ea"/>
                <a:cs typeface="+mn-cs"/>
              </a:defRPr>
            </a:lvl8pPr>
            <a:lvl9pPr marL="3886200" indent="-228600" algn="l" defTabSz="914400">
              <a:spcBef>
                <a:spcPts val="0"/>
              </a:spcBef>
              <a:buFont typeface="Arial"/>
              <a:buChar char="•"/>
              <a:defRPr sz="1800">
                <a:solidFill>
                  <a:schemeClr val="tx1"/>
                </a:solidFill>
                <a:latin typeface="+mn-lt"/>
                <a:ea typeface="+mn-ea"/>
                <a:cs typeface="+mn-cs"/>
              </a:defRPr>
            </a:lvl9pPr>
          </a:lstStyle>
          <a:p>
            <a:pPr marL="285750" indent="-285750">
              <a:lnSpc>
                <a:spcPts val="2000"/>
              </a:lnSpc>
              <a:spcBef>
                <a:spcPts val="600"/>
              </a:spcBef>
              <a:spcAft>
                <a:spcPts val="600"/>
              </a:spcAft>
              <a:buClr>
                <a:srgbClr val="D6851B"/>
              </a:buClr>
              <a:buSzPct val="65000"/>
              <a:buFont typeface="Wingdings 3"/>
              <a:buChar char=""/>
              <a:defRPr/>
            </a:pPr>
            <a:r>
              <a:rPr lang="es-ES" sz="1600" dirty="0">
                <a:latin typeface="Calibri"/>
              </a:rPr>
              <a:t>Repercusiones positivas en el crecimiento económico, el progreso técnico y el empleo</a:t>
            </a:r>
          </a:p>
          <a:p>
            <a:pPr marL="285750" indent="-285750">
              <a:lnSpc>
                <a:spcPts val="2000"/>
              </a:lnSpc>
              <a:spcBef>
                <a:spcPts val="600"/>
              </a:spcBef>
              <a:spcAft>
                <a:spcPts val="600"/>
              </a:spcAft>
              <a:buClr>
                <a:srgbClr val="D6851B"/>
              </a:buClr>
              <a:buSzPct val="65000"/>
              <a:buFont typeface="Wingdings 3"/>
              <a:buChar char=""/>
              <a:defRPr/>
            </a:pPr>
            <a:r>
              <a:rPr lang="es-ES" sz="1600" dirty="0">
                <a:latin typeface="Calibri"/>
              </a:rPr>
              <a:t>Como resultado, aumentan los ingresos fiscales y disminuyen los gastos sociales</a:t>
            </a:r>
          </a:p>
          <a:p>
            <a:pPr marL="285750" indent="-285750">
              <a:lnSpc>
                <a:spcPts val="2000"/>
              </a:lnSpc>
              <a:spcBef>
                <a:spcPts val="600"/>
              </a:spcBef>
              <a:spcAft>
                <a:spcPts val="600"/>
              </a:spcAft>
              <a:buClr>
                <a:srgbClr val="D6851B"/>
              </a:buClr>
              <a:buSzPct val="65000"/>
              <a:buFont typeface="Wingdings 3"/>
              <a:buChar char=""/>
              <a:defRPr/>
            </a:pPr>
            <a:r>
              <a:rPr lang="es-ES" sz="1600" dirty="0">
                <a:latin typeface="Calibri"/>
              </a:rPr>
              <a:t>Aumento de la competitividad económica internacional, también en el contexto de la escasez de trabajadores cualificados, el cambio demográfico o la digitalización</a:t>
            </a:r>
          </a:p>
        </p:txBody>
      </p:sp>
      <p:sp>
        <p:nvSpPr>
          <p:cNvPr id="6" name="Textplatzhalter 3"/>
          <p:cNvSpPr txBox="1"/>
          <p:nvPr/>
        </p:nvSpPr>
        <p:spPr bwMode="auto">
          <a:xfrm>
            <a:off x="658812" y="1557337"/>
            <a:ext cx="5437187" cy="468000"/>
          </a:xfrm>
          <a:prstGeom prst="rect">
            <a:avLst/>
          </a:prstGeom>
          <a:solidFill>
            <a:srgbClr val="D6851B"/>
          </a:solidFill>
        </p:spPr>
        <p:txBody>
          <a:bodyPr vert="horz" wrap="square" lIns="36000" tIns="72000" rIns="36000" bIns="0" rtlCol="0" anchor="ctr">
            <a:no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lnSpc>
                <a:spcPts val="1700"/>
              </a:lnSpc>
              <a:spcBef>
                <a:spcPts val="600"/>
              </a:spcBef>
              <a:defRPr/>
            </a:pPr>
            <a:r>
              <a:rPr lang="es-ES" sz="1800" dirty="0"/>
              <a:t>Costes</a:t>
            </a:r>
          </a:p>
        </p:txBody>
      </p:sp>
      <p:sp>
        <p:nvSpPr>
          <p:cNvPr id="7" name="Textplatzhalter 3"/>
          <p:cNvSpPr txBox="1"/>
          <p:nvPr/>
        </p:nvSpPr>
        <p:spPr bwMode="auto">
          <a:xfrm>
            <a:off x="6240464" y="1557337"/>
            <a:ext cx="5437187" cy="468000"/>
          </a:xfrm>
          <a:prstGeom prst="rect">
            <a:avLst/>
          </a:prstGeom>
          <a:solidFill>
            <a:srgbClr val="D6851B"/>
          </a:solidFill>
        </p:spPr>
        <p:txBody>
          <a:bodyPr vert="horz" wrap="square" lIns="36000" tIns="72000" rIns="36000" bIns="0" rtlCol="0" anchor="ctr">
            <a:no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lnSpc>
                <a:spcPts val="1700"/>
              </a:lnSpc>
              <a:spcBef>
                <a:spcPts val="600"/>
              </a:spcBef>
              <a:defRPr/>
            </a:pPr>
            <a:r>
              <a:rPr lang="es-ES" sz="1800" dirty="0"/>
              <a:t>Beneficios para el Estado y la sociedad</a:t>
            </a:r>
          </a:p>
        </p:txBody>
      </p:sp>
      <p:grpSp>
        <p:nvGrpSpPr>
          <p:cNvPr id="4" name="Gruppieren 3"/>
          <p:cNvGrpSpPr/>
          <p:nvPr/>
        </p:nvGrpSpPr>
        <p:grpSpPr bwMode="auto">
          <a:xfrm>
            <a:off x="10875787" y="1241417"/>
            <a:ext cx="970883" cy="819296"/>
            <a:chOff x="10875787" y="1241417"/>
            <a:chExt cx="970883" cy="819296"/>
          </a:xfrm>
        </p:grpSpPr>
        <p:grpSp>
          <p:nvGrpSpPr>
            <p:cNvPr id="13" name="Gruppieren 12"/>
            <p:cNvGrpSpPr/>
            <p:nvPr/>
          </p:nvGrpSpPr>
          <p:grpSpPr bwMode="auto">
            <a:xfrm>
              <a:off x="10960843" y="1394268"/>
              <a:ext cx="774057" cy="664270"/>
              <a:chOff x="10960845" y="1438275"/>
              <a:chExt cx="521493" cy="447529"/>
            </a:xfrm>
          </p:grpSpPr>
          <p:sp>
            <p:nvSpPr>
              <p:cNvPr id="11" name="Rechteck: obere Ecken abgeschnitten 10"/>
              <p:cNvSpPr/>
              <p:nvPr/>
            </p:nvSpPr>
            <p:spPr bwMode="auto">
              <a:xfrm>
                <a:off x="10975180" y="1438275"/>
                <a:ext cx="500062" cy="207169"/>
              </a:xfrm>
              <a:custGeom>
                <a:avLst/>
                <a:gdLst>
                  <a:gd name="connsiteX0" fmla="*/ 28179 w 450056"/>
                  <a:gd name="connsiteY0" fmla="*/ 0 h 169069"/>
                  <a:gd name="connsiteX1" fmla="*/ 421877 w 450056"/>
                  <a:gd name="connsiteY1" fmla="*/ 0 h 169069"/>
                  <a:gd name="connsiteX2" fmla="*/ 450056 w 450056"/>
                  <a:gd name="connsiteY2" fmla="*/ 28179 h 169069"/>
                  <a:gd name="connsiteX3" fmla="*/ 450056 w 450056"/>
                  <a:gd name="connsiteY3" fmla="*/ 169069 h 169069"/>
                  <a:gd name="connsiteX4" fmla="*/ 450056 w 450056"/>
                  <a:gd name="connsiteY4" fmla="*/ 169069 h 169069"/>
                  <a:gd name="connsiteX5" fmla="*/ 0 w 450056"/>
                  <a:gd name="connsiteY5" fmla="*/ 169069 h 169069"/>
                  <a:gd name="connsiteX6" fmla="*/ 0 w 450056"/>
                  <a:gd name="connsiteY6" fmla="*/ 169069 h 169069"/>
                  <a:gd name="connsiteX7" fmla="*/ 0 w 450056"/>
                  <a:gd name="connsiteY7" fmla="*/ 28179 h 169069"/>
                  <a:gd name="connsiteX8" fmla="*/ 28179 w 450056"/>
                  <a:gd name="connsiteY8" fmla="*/ 0 h 169069"/>
                  <a:gd name="connsiteX0" fmla="*/ 30560 w 452437"/>
                  <a:gd name="connsiteY0" fmla="*/ 0 h 169069"/>
                  <a:gd name="connsiteX1" fmla="*/ 424258 w 452437"/>
                  <a:gd name="connsiteY1" fmla="*/ 0 h 169069"/>
                  <a:gd name="connsiteX2" fmla="*/ 452437 w 452437"/>
                  <a:gd name="connsiteY2" fmla="*/ 28179 h 169069"/>
                  <a:gd name="connsiteX3" fmla="*/ 452437 w 452437"/>
                  <a:gd name="connsiteY3" fmla="*/ 169069 h 169069"/>
                  <a:gd name="connsiteX4" fmla="*/ 452437 w 452437"/>
                  <a:gd name="connsiteY4" fmla="*/ 169069 h 169069"/>
                  <a:gd name="connsiteX5" fmla="*/ 2381 w 452437"/>
                  <a:gd name="connsiteY5" fmla="*/ 169069 h 169069"/>
                  <a:gd name="connsiteX6" fmla="*/ 2381 w 452437"/>
                  <a:gd name="connsiteY6" fmla="*/ 169069 h 169069"/>
                  <a:gd name="connsiteX7" fmla="*/ 0 w 452437"/>
                  <a:gd name="connsiteY7" fmla="*/ 123429 h 169069"/>
                  <a:gd name="connsiteX8" fmla="*/ 30560 w 452437"/>
                  <a:gd name="connsiteY8" fmla="*/ 0 h 169069"/>
                  <a:gd name="connsiteX0" fmla="*/ 237729 w 452437"/>
                  <a:gd name="connsiteY0" fmla="*/ 0 h 190500"/>
                  <a:gd name="connsiteX1" fmla="*/ 424258 w 452437"/>
                  <a:gd name="connsiteY1" fmla="*/ 21431 h 190500"/>
                  <a:gd name="connsiteX2" fmla="*/ 452437 w 452437"/>
                  <a:gd name="connsiteY2" fmla="*/ 49610 h 190500"/>
                  <a:gd name="connsiteX3" fmla="*/ 452437 w 452437"/>
                  <a:gd name="connsiteY3" fmla="*/ 190500 h 190500"/>
                  <a:gd name="connsiteX4" fmla="*/ 452437 w 452437"/>
                  <a:gd name="connsiteY4" fmla="*/ 190500 h 190500"/>
                  <a:gd name="connsiteX5" fmla="*/ 2381 w 452437"/>
                  <a:gd name="connsiteY5" fmla="*/ 190500 h 190500"/>
                  <a:gd name="connsiteX6" fmla="*/ 2381 w 452437"/>
                  <a:gd name="connsiteY6" fmla="*/ 190500 h 190500"/>
                  <a:gd name="connsiteX7" fmla="*/ 0 w 452437"/>
                  <a:gd name="connsiteY7" fmla="*/ 144860 h 190500"/>
                  <a:gd name="connsiteX8" fmla="*/ 237729 w 452437"/>
                  <a:gd name="connsiteY8" fmla="*/ 0 h 190500"/>
                  <a:gd name="connsiteX0" fmla="*/ 237729 w 452437"/>
                  <a:gd name="connsiteY0" fmla="*/ 0 h 190500"/>
                  <a:gd name="connsiteX1" fmla="*/ 369490 w 452437"/>
                  <a:gd name="connsiteY1" fmla="*/ 73818 h 190500"/>
                  <a:gd name="connsiteX2" fmla="*/ 452437 w 452437"/>
                  <a:gd name="connsiteY2" fmla="*/ 49610 h 190500"/>
                  <a:gd name="connsiteX3" fmla="*/ 452437 w 452437"/>
                  <a:gd name="connsiteY3" fmla="*/ 190500 h 190500"/>
                  <a:gd name="connsiteX4" fmla="*/ 452437 w 452437"/>
                  <a:gd name="connsiteY4" fmla="*/ 190500 h 190500"/>
                  <a:gd name="connsiteX5" fmla="*/ 2381 w 452437"/>
                  <a:gd name="connsiteY5" fmla="*/ 190500 h 190500"/>
                  <a:gd name="connsiteX6" fmla="*/ 2381 w 452437"/>
                  <a:gd name="connsiteY6" fmla="*/ 190500 h 190500"/>
                  <a:gd name="connsiteX7" fmla="*/ 0 w 452437"/>
                  <a:gd name="connsiteY7" fmla="*/ 144860 h 190500"/>
                  <a:gd name="connsiteX8" fmla="*/ 237729 w 452437"/>
                  <a:gd name="connsiteY8" fmla="*/ 0 h 190500"/>
                  <a:gd name="connsiteX0" fmla="*/ 237729 w 469105"/>
                  <a:gd name="connsiteY0" fmla="*/ 0 h 190500"/>
                  <a:gd name="connsiteX1" fmla="*/ 369490 w 469105"/>
                  <a:gd name="connsiteY1" fmla="*/ 73818 h 190500"/>
                  <a:gd name="connsiteX2" fmla="*/ 469105 w 469105"/>
                  <a:gd name="connsiteY2" fmla="*/ 147241 h 190500"/>
                  <a:gd name="connsiteX3" fmla="*/ 452437 w 469105"/>
                  <a:gd name="connsiteY3" fmla="*/ 190500 h 190500"/>
                  <a:gd name="connsiteX4" fmla="*/ 452437 w 469105"/>
                  <a:gd name="connsiteY4" fmla="*/ 190500 h 190500"/>
                  <a:gd name="connsiteX5" fmla="*/ 2381 w 469105"/>
                  <a:gd name="connsiteY5" fmla="*/ 190500 h 190500"/>
                  <a:gd name="connsiteX6" fmla="*/ 2381 w 469105"/>
                  <a:gd name="connsiteY6" fmla="*/ 190500 h 190500"/>
                  <a:gd name="connsiteX7" fmla="*/ 0 w 469105"/>
                  <a:gd name="connsiteY7" fmla="*/ 144860 h 190500"/>
                  <a:gd name="connsiteX8" fmla="*/ 237729 w 469105"/>
                  <a:gd name="connsiteY8" fmla="*/ 0 h 190500"/>
                  <a:gd name="connsiteX0" fmla="*/ 237729 w 476249"/>
                  <a:gd name="connsiteY0" fmla="*/ 0 h 202407"/>
                  <a:gd name="connsiteX1" fmla="*/ 369490 w 476249"/>
                  <a:gd name="connsiteY1" fmla="*/ 73818 h 202407"/>
                  <a:gd name="connsiteX2" fmla="*/ 469105 w 476249"/>
                  <a:gd name="connsiteY2" fmla="*/ 147241 h 202407"/>
                  <a:gd name="connsiteX3" fmla="*/ 452437 w 476249"/>
                  <a:gd name="connsiteY3" fmla="*/ 190500 h 202407"/>
                  <a:gd name="connsiteX4" fmla="*/ 476249 w 476249"/>
                  <a:gd name="connsiteY4" fmla="*/ 202407 h 202407"/>
                  <a:gd name="connsiteX5" fmla="*/ 2381 w 476249"/>
                  <a:gd name="connsiteY5" fmla="*/ 190500 h 202407"/>
                  <a:gd name="connsiteX6" fmla="*/ 2381 w 476249"/>
                  <a:gd name="connsiteY6" fmla="*/ 190500 h 202407"/>
                  <a:gd name="connsiteX7" fmla="*/ 0 w 476249"/>
                  <a:gd name="connsiteY7" fmla="*/ 144860 h 202407"/>
                  <a:gd name="connsiteX8" fmla="*/ 237729 w 476249"/>
                  <a:gd name="connsiteY8" fmla="*/ 0 h 202407"/>
                  <a:gd name="connsiteX0" fmla="*/ 261542 w 500062"/>
                  <a:gd name="connsiteY0" fmla="*/ 0 h 207169"/>
                  <a:gd name="connsiteX1" fmla="*/ 393303 w 500062"/>
                  <a:gd name="connsiteY1" fmla="*/ 73818 h 207169"/>
                  <a:gd name="connsiteX2" fmla="*/ 492918 w 500062"/>
                  <a:gd name="connsiteY2" fmla="*/ 147241 h 207169"/>
                  <a:gd name="connsiteX3" fmla="*/ 476250 w 500062"/>
                  <a:gd name="connsiteY3" fmla="*/ 190500 h 207169"/>
                  <a:gd name="connsiteX4" fmla="*/ 500062 w 500062"/>
                  <a:gd name="connsiteY4" fmla="*/ 202407 h 207169"/>
                  <a:gd name="connsiteX5" fmla="*/ 26194 w 500062"/>
                  <a:gd name="connsiteY5" fmla="*/ 190500 h 207169"/>
                  <a:gd name="connsiteX6" fmla="*/ 0 w 500062"/>
                  <a:gd name="connsiteY6" fmla="*/ 207169 h 207169"/>
                  <a:gd name="connsiteX7" fmla="*/ 23813 w 500062"/>
                  <a:gd name="connsiteY7" fmla="*/ 144860 h 207169"/>
                  <a:gd name="connsiteX8" fmla="*/ 261542 w 500062"/>
                  <a:gd name="connsiteY8" fmla="*/ 0 h 207169"/>
                  <a:gd name="connsiteX0" fmla="*/ 261542 w 500062"/>
                  <a:gd name="connsiteY0" fmla="*/ 0 h 207169"/>
                  <a:gd name="connsiteX1" fmla="*/ 393303 w 500062"/>
                  <a:gd name="connsiteY1" fmla="*/ 73818 h 207169"/>
                  <a:gd name="connsiteX2" fmla="*/ 492918 w 500062"/>
                  <a:gd name="connsiteY2" fmla="*/ 147241 h 207169"/>
                  <a:gd name="connsiteX3" fmla="*/ 490537 w 500062"/>
                  <a:gd name="connsiteY3" fmla="*/ 188119 h 207169"/>
                  <a:gd name="connsiteX4" fmla="*/ 500062 w 500062"/>
                  <a:gd name="connsiteY4" fmla="*/ 202407 h 207169"/>
                  <a:gd name="connsiteX5" fmla="*/ 26194 w 500062"/>
                  <a:gd name="connsiteY5" fmla="*/ 190500 h 207169"/>
                  <a:gd name="connsiteX6" fmla="*/ 0 w 500062"/>
                  <a:gd name="connsiteY6" fmla="*/ 207169 h 207169"/>
                  <a:gd name="connsiteX7" fmla="*/ 23813 w 500062"/>
                  <a:gd name="connsiteY7" fmla="*/ 144860 h 207169"/>
                  <a:gd name="connsiteX8" fmla="*/ 261542 w 500062"/>
                  <a:gd name="connsiteY8" fmla="*/ 0 h 207169"/>
                  <a:gd name="connsiteX0" fmla="*/ 261542 w 500062"/>
                  <a:gd name="connsiteY0" fmla="*/ 0 h 207169"/>
                  <a:gd name="connsiteX1" fmla="*/ 393303 w 500062"/>
                  <a:gd name="connsiteY1" fmla="*/ 73818 h 207169"/>
                  <a:gd name="connsiteX2" fmla="*/ 492918 w 500062"/>
                  <a:gd name="connsiteY2" fmla="*/ 147241 h 207169"/>
                  <a:gd name="connsiteX3" fmla="*/ 490537 w 500062"/>
                  <a:gd name="connsiteY3" fmla="*/ 188119 h 207169"/>
                  <a:gd name="connsiteX4" fmla="*/ 500062 w 500062"/>
                  <a:gd name="connsiteY4" fmla="*/ 202407 h 207169"/>
                  <a:gd name="connsiteX5" fmla="*/ 40482 w 500062"/>
                  <a:gd name="connsiteY5" fmla="*/ 207169 h 207169"/>
                  <a:gd name="connsiteX6" fmla="*/ 0 w 500062"/>
                  <a:gd name="connsiteY6" fmla="*/ 207169 h 207169"/>
                  <a:gd name="connsiteX7" fmla="*/ 23813 w 500062"/>
                  <a:gd name="connsiteY7" fmla="*/ 144860 h 207169"/>
                  <a:gd name="connsiteX8" fmla="*/ 261542 w 500062"/>
                  <a:gd name="connsiteY8" fmla="*/ 0 h 207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0062" h="207169" extrusionOk="0">
                    <a:moveTo>
                      <a:pt x="261542" y="0"/>
                    </a:moveTo>
                    <a:lnTo>
                      <a:pt x="393303" y="73818"/>
                    </a:lnTo>
                    <a:lnTo>
                      <a:pt x="492918" y="147241"/>
                    </a:lnTo>
                    <a:lnTo>
                      <a:pt x="490537" y="188119"/>
                    </a:lnTo>
                    <a:lnTo>
                      <a:pt x="500062" y="202407"/>
                    </a:lnTo>
                    <a:lnTo>
                      <a:pt x="40482" y="207169"/>
                    </a:lnTo>
                    <a:lnTo>
                      <a:pt x="0" y="207169"/>
                    </a:lnTo>
                    <a:lnTo>
                      <a:pt x="23813" y="144860"/>
                    </a:lnTo>
                    <a:lnTo>
                      <a:pt x="261542"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dirty="0"/>
              </a:p>
            </p:txBody>
          </p:sp>
          <p:sp>
            <p:nvSpPr>
              <p:cNvPr id="12" name="Rechteck 11"/>
              <p:cNvSpPr/>
              <p:nvPr/>
            </p:nvSpPr>
            <p:spPr bwMode="auto">
              <a:xfrm>
                <a:off x="11006138" y="1645444"/>
                <a:ext cx="50006" cy="2071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dirty="0"/>
              </a:p>
            </p:txBody>
          </p:sp>
          <p:sp>
            <p:nvSpPr>
              <p:cNvPr id="14" name="Rechteck 13"/>
              <p:cNvSpPr/>
              <p:nvPr/>
            </p:nvSpPr>
            <p:spPr bwMode="auto">
              <a:xfrm>
                <a:off x="11202249" y="1645444"/>
                <a:ext cx="72970" cy="2071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dirty="0"/>
              </a:p>
            </p:txBody>
          </p:sp>
          <p:sp>
            <p:nvSpPr>
              <p:cNvPr id="15" name="Rechteck 14"/>
              <p:cNvSpPr/>
              <p:nvPr/>
            </p:nvSpPr>
            <p:spPr bwMode="auto">
              <a:xfrm>
                <a:off x="11390458" y="1645444"/>
                <a:ext cx="72970" cy="2071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dirty="0"/>
              </a:p>
            </p:txBody>
          </p:sp>
          <p:sp>
            <p:nvSpPr>
              <p:cNvPr id="16" name="Rechteck 15"/>
              <p:cNvSpPr/>
              <p:nvPr/>
            </p:nvSpPr>
            <p:spPr bwMode="auto">
              <a:xfrm rot="5400000">
                <a:off x="11195159" y="1598623"/>
                <a:ext cx="52866" cy="521493"/>
              </a:xfrm>
              <a:custGeom>
                <a:avLst/>
                <a:gdLst>
                  <a:gd name="connsiteX0" fmla="*/ 0 w 45719"/>
                  <a:gd name="connsiteY0" fmla="*/ 0 h 500062"/>
                  <a:gd name="connsiteX1" fmla="*/ 45719 w 45719"/>
                  <a:gd name="connsiteY1" fmla="*/ 0 h 500062"/>
                  <a:gd name="connsiteX2" fmla="*/ 45719 w 45719"/>
                  <a:gd name="connsiteY2" fmla="*/ 500062 h 500062"/>
                  <a:gd name="connsiteX3" fmla="*/ 0 w 45719"/>
                  <a:gd name="connsiteY3" fmla="*/ 500062 h 500062"/>
                  <a:gd name="connsiteX4" fmla="*/ 0 w 45719"/>
                  <a:gd name="connsiteY4" fmla="*/ 0 h 500062"/>
                  <a:gd name="connsiteX0" fmla="*/ 0 w 52866"/>
                  <a:gd name="connsiteY0" fmla="*/ 0 h 521493"/>
                  <a:gd name="connsiteX1" fmla="*/ 45719 w 52866"/>
                  <a:gd name="connsiteY1" fmla="*/ 0 h 521493"/>
                  <a:gd name="connsiteX2" fmla="*/ 52866 w 52866"/>
                  <a:gd name="connsiteY2" fmla="*/ 521493 h 521493"/>
                  <a:gd name="connsiteX3" fmla="*/ 0 w 52866"/>
                  <a:gd name="connsiteY3" fmla="*/ 500062 h 521493"/>
                  <a:gd name="connsiteX4" fmla="*/ 0 w 52866"/>
                  <a:gd name="connsiteY4" fmla="*/ 0 h 52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66" h="521493" extrusionOk="0">
                    <a:moveTo>
                      <a:pt x="0" y="0"/>
                    </a:moveTo>
                    <a:lnTo>
                      <a:pt x="45719" y="0"/>
                    </a:lnTo>
                    <a:cubicBezTo>
                      <a:pt x="48101" y="173831"/>
                      <a:pt x="50484" y="347662"/>
                      <a:pt x="52866" y="521493"/>
                    </a:cubicBezTo>
                    <a:lnTo>
                      <a:pt x="0" y="500062"/>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dirty="0"/>
              </a:p>
            </p:txBody>
          </p:sp>
        </p:grpSp>
        <p:pic>
          <p:nvPicPr>
            <p:cNvPr id="9" name="Grafik 8"/>
            <p:cNvPicPr>
              <a:picLocks noChangeAspect="1"/>
            </p:cNvPicPr>
            <p:nvPr/>
          </p:nvPicPr>
          <p:blipFill>
            <a:blip r:embed="rId3">
              <a:extLst>
                <a:ext uri="{96DAC541-7B7A-43D3-8B79-37D633B846F1}">
                  <asvg:svgBlip xmlns:asvg="http://schemas.microsoft.com/office/drawing/2016/SVG/main" r:embed="rId4"/>
                </a:ext>
              </a:extLst>
            </a:blip>
            <a:stretch/>
          </p:blipFill>
          <p:spPr bwMode="auto">
            <a:xfrm>
              <a:off x="10875787" y="1241417"/>
              <a:ext cx="970883" cy="819296"/>
            </a:xfrm>
            <a:prstGeom prst="rect">
              <a:avLst/>
            </a:prstGeom>
          </p:spPr>
        </p:pic>
      </p:grpSp>
    </p:spTree>
  </p:cSld>
  <p:clrMapOvr>
    <a:masterClrMapping/>
  </p:clrMapOvr>
  <mc:AlternateContent xmlns:mc="http://schemas.openxmlformats.org/markup-compatibility/2006" xmlns:p159="http://schemas.microsoft.com/office/powerpoint/2015/09/main">
    <mc:Choice Requires="p159">
      <p:transition spd="med">
        <p:fade/>
      </p:transition>
    </mc:Choice>
    <mc:Fallback xmlns:w="http://schemas.openxmlformats.org/wordprocessingml/2006/main" xmlns:m="http://schemas.openxmlformats.org/officeDocument/2006/math" xmlns="">
      <p:transition spd="med" advClick="1">
        <p:fade thruBlk="0"/>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extplatzhalter 1"/>
          <p:cNvSpPr>
            <a:spLocks noGrp="1"/>
          </p:cNvSpPr>
          <p:nvPr>
            <p:ph type="body" sz="quarter" idx="10"/>
          </p:nvPr>
        </p:nvSpPr>
        <p:spPr bwMode="auto">
          <a:xfrm>
            <a:off x="658812" y="817725"/>
            <a:ext cx="11053762" cy="446715"/>
          </a:xfrm>
        </p:spPr>
        <p:txBody>
          <a:bodyPr>
            <a:normAutofit/>
          </a:bodyPr>
          <a:lstStyle/>
          <a:p>
            <a:pPr>
              <a:defRPr/>
            </a:pPr>
            <a:r>
              <a:rPr lang="es-ES" sz="2000" dirty="0"/>
              <a:t>Costes y beneficios de la formación profesional continua</a:t>
            </a:r>
          </a:p>
        </p:txBody>
      </p:sp>
      <p:sp>
        <p:nvSpPr>
          <p:cNvPr id="3" name="Titel 2"/>
          <p:cNvSpPr>
            <a:spLocks noGrp="1"/>
          </p:cNvSpPr>
          <p:nvPr>
            <p:ph type="title"/>
          </p:nvPr>
        </p:nvSpPr>
        <p:spPr bwMode="auto"/>
        <p:txBody>
          <a:bodyPr/>
          <a:lstStyle/>
          <a:p>
            <a:pPr>
              <a:defRPr/>
            </a:pPr>
            <a:r>
              <a:rPr lang="es-ES" dirty="0"/>
              <a:t>6. Financiación</a:t>
            </a:r>
          </a:p>
        </p:txBody>
      </p:sp>
      <p:sp>
        <p:nvSpPr>
          <p:cNvPr id="5" name="Inhaltsplatzhalter 4"/>
          <p:cNvSpPr txBox="1"/>
          <p:nvPr/>
        </p:nvSpPr>
        <p:spPr bwMode="auto">
          <a:xfrm>
            <a:off x="658812" y="2168524"/>
            <a:ext cx="11053762" cy="3767702"/>
          </a:xfrm>
          <a:prstGeom prst="rect">
            <a:avLst/>
          </a:prstGeom>
        </p:spPr>
        <p:txBody>
          <a:bodyPr vert="horz" lIns="0" tIns="0" rIns="0" bIns="0" numCol="2" rtlCol="0">
            <a:noAutofit/>
          </a:bodyPr>
          <a:lstStyle>
            <a:lvl1pPr marL="342900" indent="-342900" algn="l" defTabSz="914400">
              <a:spcBef>
                <a:spcPts val="0"/>
              </a:spcBef>
              <a:buFont typeface="Arial"/>
              <a:buChar char="•"/>
              <a:defRPr sz="2800">
                <a:solidFill>
                  <a:schemeClr val="tx1"/>
                </a:solidFill>
                <a:latin typeface="+mn-lt"/>
                <a:ea typeface="+mn-ea"/>
                <a:cs typeface="+mn-cs"/>
              </a:defRPr>
            </a:lvl1pPr>
            <a:lvl2pPr marL="742950" indent="-285750" algn="l" defTabSz="914400">
              <a:spcBef>
                <a:spcPts val="0"/>
              </a:spcBef>
              <a:buFont typeface="Arial"/>
              <a:buChar char="–"/>
              <a:defRPr sz="2400">
                <a:solidFill>
                  <a:schemeClr val="tx1"/>
                </a:solidFill>
                <a:latin typeface="+mn-lt"/>
                <a:ea typeface="+mn-ea"/>
                <a:cs typeface="+mn-cs"/>
              </a:defRPr>
            </a:lvl2pPr>
            <a:lvl3pPr marL="1143000" indent="-228600" algn="l" defTabSz="914400">
              <a:spcBef>
                <a:spcPts val="0"/>
              </a:spcBef>
              <a:buFont typeface="Arial"/>
              <a:buChar char="•"/>
              <a:defRPr sz="2000">
                <a:solidFill>
                  <a:schemeClr val="tx1"/>
                </a:solidFill>
                <a:latin typeface="+mn-lt"/>
                <a:ea typeface="+mn-ea"/>
                <a:cs typeface="+mn-cs"/>
              </a:defRPr>
            </a:lvl3pPr>
            <a:lvl4pPr marL="1600200" indent="-228600" algn="l" defTabSz="914400">
              <a:spcBef>
                <a:spcPts val="0"/>
              </a:spcBef>
              <a:buFont typeface="Arial"/>
              <a:buChar char="–"/>
              <a:defRPr sz="1800">
                <a:solidFill>
                  <a:schemeClr val="tx1"/>
                </a:solidFill>
                <a:latin typeface="+mn-lt"/>
                <a:ea typeface="+mn-ea"/>
                <a:cs typeface="+mn-cs"/>
              </a:defRPr>
            </a:lvl4pPr>
            <a:lvl5pPr marL="2057400" indent="-228600" algn="l" defTabSz="914400">
              <a:spcBef>
                <a:spcPts val="0"/>
              </a:spcBef>
              <a:buFont typeface="Arial"/>
              <a:buChar char="»"/>
              <a:defRPr sz="1800">
                <a:solidFill>
                  <a:schemeClr val="tx1"/>
                </a:solidFill>
                <a:latin typeface="+mn-lt"/>
                <a:ea typeface="+mn-ea"/>
                <a:cs typeface="+mn-cs"/>
              </a:defRPr>
            </a:lvl5pPr>
            <a:lvl6pPr marL="2514600" indent="-228600" algn="l" defTabSz="914400">
              <a:spcBef>
                <a:spcPts val="0"/>
              </a:spcBef>
              <a:buFont typeface="Arial"/>
              <a:buChar char="•"/>
              <a:defRPr sz="1800">
                <a:solidFill>
                  <a:schemeClr val="tx1"/>
                </a:solidFill>
                <a:latin typeface="+mn-lt"/>
                <a:ea typeface="+mn-ea"/>
                <a:cs typeface="+mn-cs"/>
              </a:defRPr>
            </a:lvl6pPr>
            <a:lvl7pPr marL="2971800" indent="-228600" algn="l" defTabSz="914400">
              <a:spcBef>
                <a:spcPts val="0"/>
              </a:spcBef>
              <a:buFont typeface="Arial"/>
              <a:buChar char="•"/>
              <a:defRPr sz="1800">
                <a:solidFill>
                  <a:schemeClr val="tx1"/>
                </a:solidFill>
                <a:latin typeface="+mn-lt"/>
                <a:ea typeface="+mn-ea"/>
                <a:cs typeface="+mn-cs"/>
              </a:defRPr>
            </a:lvl7pPr>
            <a:lvl8pPr marL="3429000" indent="-228600" algn="l" defTabSz="914400">
              <a:spcBef>
                <a:spcPts val="0"/>
              </a:spcBef>
              <a:buFont typeface="Arial"/>
              <a:buChar char="•"/>
              <a:defRPr sz="1800">
                <a:solidFill>
                  <a:schemeClr val="tx1"/>
                </a:solidFill>
                <a:latin typeface="+mn-lt"/>
                <a:ea typeface="+mn-ea"/>
                <a:cs typeface="+mn-cs"/>
              </a:defRPr>
            </a:lvl8pPr>
            <a:lvl9pPr marL="3886200" indent="-228600" algn="l" defTabSz="914400">
              <a:spcBef>
                <a:spcPts val="0"/>
              </a:spcBef>
              <a:buFont typeface="Arial"/>
              <a:buChar char="•"/>
              <a:defRPr sz="1800">
                <a:solidFill>
                  <a:schemeClr val="tx1"/>
                </a:solidFill>
                <a:latin typeface="+mn-lt"/>
                <a:ea typeface="+mn-ea"/>
                <a:cs typeface="+mn-cs"/>
              </a:defRPr>
            </a:lvl9pPr>
          </a:lstStyle>
          <a:p>
            <a:pPr marL="285750" indent="-285750">
              <a:lnSpc>
                <a:spcPts val="2000"/>
              </a:lnSpc>
              <a:spcBef>
                <a:spcPts val="600"/>
              </a:spcBef>
              <a:buClr>
                <a:srgbClr val="D6851B"/>
              </a:buClr>
              <a:buSzPct val="65000"/>
              <a:buFont typeface="Wingdings 3"/>
              <a:buChar char=""/>
              <a:defRPr/>
            </a:pPr>
            <a:r>
              <a:rPr lang="es-ES" sz="1600" b="1" dirty="0">
                <a:latin typeface="Calibri"/>
              </a:rPr>
              <a:t>A nivel económico: </a:t>
            </a:r>
            <a:r>
              <a:rPr lang="es-ES" sz="1600" dirty="0">
                <a:latin typeface="Calibri"/>
              </a:rPr>
              <a:t>repercusiones positivas en los resultados económicos de las empresas en cuanto a:</a:t>
            </a:r>
          </a:p>
          <a:p>
            <a:pPr marL="540000" lvl="1" indent="-252000">
              <a:lnSpc>
                <a:spcPts val="2000"/>
              </a:lnSpc>
              <a:spcBef>
                <a:spcPts val="600"/>
              </a:spcBef>
              <a:buClr>
                <a:srgbClr val="D6851B"/>
              </a:buClr>
              <a:buSzPct val="65000"/>
              <a:buFont typeface="Wingdings 3"/>
              <a:buChar char=""/>
              <a:defRPr/>
            </a:pPr>
            <a:r>
              <a:rPr lang="es-ES" sz="1600" dirty="0">
                <a:latin typeface="Calibri"/>
              </a:rPr>
              <a:t>Productividad</a:t>
            </a:r>
          </a:p>
          <a:p>
            <a:pPr marL="540000" lvl="1" indent="-252000">
              <a:lnSpc>
                <a:spcPts val="2000"/>
              </a:lnSpc>
              <a:spcBef>
                <a:spcPts val="600"/>
              </a:spcBef>
              <a:buClr>
                <a:srgbClr val="D6851B"/>
              </a:buClr>
              <a:buSzPct val="65000"/>
              <a:buFont typeface="Wingdings 3"/>
              <a:buChar char=""/>
              <a:defRPr/>
            </a:pPr>
            <a:r>
              <a:rPr lang="es-ES" sz="1600" dirty="0">
                <a:latin typeface="Calibri"/>
              </a:rPr>
              <a:t>Calidad </a:t>
            </a:r>
          </a:p>
          <a:p>
            <a:pPr marL="540000" lvl="1" indent="-252000">
              <a:lnSpc>
                <a:spcPts val="2000"/>
              </a:lnSpc>
              <a:spcBef>
                <a:spcPts val="600"/>
              </a:spcBef>
              <a:buClr>
                <a:srgbClr val="D6851B"/>
              </a:buClr>
              <a:buSzPct val="65000"/>
              <a:buFont typeface="Wingdings 3"/>
              <a:buChar char=""/>
              <a:defRPr/>
            </a:pPr>
            <a:r>
              <a:rPr lang="es-ES" sz="1600" dirty="0">
                <a:latin typeface="Calibri"/>
              </a:rPr>
              <a:t>Innovación en el lugar de trabajo</a:t>
            </a:r>
          </a:p>
          <a:p>
            <a:pPr marL="540000" lvl="1" indent="-252000">
              <a:lnSpc>
                <a:spcPts val="2000"/>
              </a:lnSpc>
              <a:spcBef>
                <a:spcPts val="600"/>
              </a:spcBef>
              <a:buClr>
                <a:srgbClr val="D6851B"/>
              </a:buClr>
              <a:buSzPct val="65000"/>
              <a:buFont typeface="Wingdings 3"/>
              <a:buChar char=""/>
              <a:defRPr/>
            </a:pPr>
            <a:r>
              <a:rPr lang="es-ES" sz="1600" dirty="0">
                <a:latin typeface="Calibri"/>
              </a:rPr>
              <a:t>Nivel de ocupación</a:t>
            </a:r>
          </a:p>
          <a:p>
            <a:pPr marL="540000" lvl="1" indent="-252000">
              <a:lnSpc>
                <a:spcPts val="2000"/>
              </a:lnSpc>
              <a:spcBef>
                <a:spcPts val="600"/>
              </a:spcBef>
              <a:buClr>
                <a:srgbClr val="D6851B"/>
              </a:buClr>
              <a:buSzPct val="65000"/>
              <a:buFont typeface="Wingdings 3"/>
              <a:buChar char=""/>
              <a:defRPr/>
            </a:pPr>
            <a:r>
              <a:rPr lang="es-ES" sz="1600" dirty="0">
                <a:latin typeface="Calibri"/>
              </a:rPr>
              <a:t>Viabilidad futura de la empresa ante el progreso </a:t>
            </a:r>
            <a:br>
              <a:rPr lang="es-ES" sz="1600" dirty="0">
                <a:latin typeface="Calibri"/>
              </a:rPr>
            </a:br>
            <a:r>
              <a:rPr lang="es-ES" sz="1600" dirty="0">
                <a:latin typeface="Calibri"/>
              </a:rPr>
              <a:t>tecnológico y la creciente globalización</a:t>
            </a:r>
          </a:p>
          <a:p>
            <a:pPr marL="285750" indent="-285750">
              <a:lnSpc>
                <a:spcPts val="2000"/>
              </a:lnSpc>
              <a:spcBef>
                <a:spcPts val="1200"/>
              </a:spcBef>
              <a:buClr>
                <a:srgbClr val="D6851B"/>
              </a:buClr>
              <a:buSzPct val="65000"/>
              <a:buFont typeface="Wingdings 3"/>
              <a:buChar char=""/>
              <a:defRPr/>
            </a:pPr>
            <a:r>
              <a:rPr lang="es-ES" sz="1600" b="1" dirty="0">
                <a:latin typeface="Calibri"/>
              </a:rPr>
              <a:t>A nivel social:</a:t>
            </a:r>
          </a:p>
          <a:p>
            <a:pPr marL="540000" lvl="1" indent="-252000">
              <a:lnSpc>
                <a:spcPts val="1800"/>
              </a:lnSpc>
              <a:spcBef>
                <a:spcPts val="600"/>
              </a:spcBef>
              <a:buClr>
                <a:srgbClr val="D6851B"/>
              </a:buClr>
              <a:buSzPct val="65000"/>
              <a:buFont typeface="Wingdings 3"/>
              <a:buChar char=""/>
              <a:defRPr/>
            </a:pPr>
            <a:r>
              <a:rPr lang="es-ES" sz="1400" dirty="0">
                <a:latin typeface="Calibri"/>
              </a:rPr>
              <a:t>Mayor satisfacción de los empleados y las empleadas</a:t>
            </a:r>
          </a:p>
          <a:p>
            <a:pPr marL="540000" lvl="1" indent="-252000">
              <a:lnSpc>
                <a:spcPts val="1800"/>
              </a:lnSpc>
              <a:spcBef>
                <a:spcPts val="600"/>
              </a:spcBef>
              <a:buClr>
                <a:srgbClr val="D6851B"/>
              </a:buClr>
              <a:buSzPct val="65000"/>
              <a:buFont typeface="Wingdings 3"/>
              <a:buChar char=""/>
              <a:defRPr/>
            </a:pPr>
            <a:r>
              <a:rPr lang="es-ES" sz="1400" dirty="0">
                <a:latin typeface="Calibri"/>
              </a:rPr>
              <a:t>Lealtad a la empresa</a:t>
            </a:r>
          </a:p>
          <a:p>
            <a:pPr marL="285750" indent="-285750">
              <a:lnSpc>
                <a:spcPts val="2000"/>
              </a:lnSpc>
              <a:spcBef>
                <a:spcPts val="600"/>
              </a:spcBef>
              <a:buClr>
                <a:srgbClr val="D6851B"/>
              </a:buClr>
              <a:buSzPct val="65000"/>
              <a:buFont typeface="Wingdings 3"/>
              <a:buChar char=""/>
              <a:defRPr/>
            </a:pPr>
            <a:endParaRPr lang="de-DE" sz="1600" dirty="0">
              <a:latin typeface="Calibri"/>
            </a:endParaRPr>
          </a:p>
        </p:txBody>
      </p:sp>
      <p:sp>
        <p:nvSpPr>
          <p:cNvPr id="7" name="Textplatzhalter 3"/>
          <p:cNvSpPr txBox="1"/>
          <p:nvPr/>
        </p:nvSpPr>
        <p:spPr bwMode="auto">
          <a:xfrm>
            <a:off x="658813" y="1557337"/>
            <a:ext cx="5437187" cy="468000"/>
          </a:xfrm>
          <a:prstGeom prst="rect">
            <a:avLst/>
          </a:prstGeom>
          <a:solidFill>
            <a:srgbClr val="D6851B"/>
          </a:solidFill>
        </p:spPr>
        <p:txBody>
          <a:bodyPr vert="horz" wrap="square" lIns="36000" tIns="72000" rIns="36000" bIns="0" rtlCol="0" anchor="ctr">
            <a:no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lnSpc>
                <a:spcPts val="1700"/>
              </a:lnSpc>
              <a:spcBef>
                <a:spcPts val="600"/>
              </a:spcBef>
              <a:defRPr/>
            </a:pPr>
            <a:r>
              <a:rPr lang="es-ES" sz="1800" dirty="0"/>
              <a:t>Beneficios para las empresas</a:t>
            </a:r>
          </a:p>
        </p:txBody>
      </p:sp>
      <p:pic>
        <p:nvPicPr>
          <p:cNvPr id="26" name="Grafik 25"/>
          <p:cNvPicPr>
            <a:picLocks noChangeAspect="1"/>
          </p:cNvPicPr>
          <p:nvPr/>
        </p:nvPicPr>
        <p:blipFill>
          <a:blip r:embed="rId3"/>
          <a:stretch/>
        </p:blipFill>
        <p:spPr bwMode="auto">
          <a:xfrm>
            <a:off x="6647310" y="2025337"/>
            <a:ext cx="3617543" cy="2664137"/>
          </a:xfrm>
          <a:prstGeom prst="rect">
            <a:avLst/>
          </a:prstGeom>
        </p:spPr>
      </p:pic>
    </p:spTree>
  </p:cSld>
  <p:clrMapOvr>
    <a:masterClrMapping/>
  </p:clrMapOvr>
  <mc:AlternateContent xmlns:mc="http://schemas.openxmlformats.org/markup-compatibility/2006" xmlns:p159="http://schemas.microsoft.com/office/powerpoint/2015/09/main">
    <mc:Choice Requires="p159">
      <p:transition spd="med">
        <p:fade/>
      </p:transition>
    </mc:Choice>
    <mc:Fallback xmlns:w="http://schemas.openxmlformats.org/wordprocessingml/2006/main" xmlns:m="http://schemas.openxmlformats.org/officeDocument/2006/math" xmlns="">
      <p:transition spd="med" advClick="1">
        <p:fade thruBlk="0"/>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extplatzhalter 1"/>
          <p:cNvSpPr>
            <a:spLocks noGrp="1"/>
          </p:cNvSpPr>
          <p:nvPr>
            <p:ph type="body" sz="quarter" idx="10"/>
          </p:nvPr>
        </p:nvSpPr>
        <p:spPr bwMode="auto">
          <a:xfrm>
            <a:off x="658812" y="817725"/>
            <a:ext cx="11053762" cy="446715"/>
          </a:xfrm>
        </p:spPr>
        <p:txBody>
          <a:bodyPr>
            <a:normAutofit/>
          </a:bodyPr>
          <a:lstStyle/>
          <a:p>
            <a:pPr>
              <a:defRPr/>
            </a:pPr>
            <a:r>
              <a:rPr lang="es-ES" sz="2000" dirty="0"/>
              <a:t>Costes y beneficios de la formación profesional continua</a:t>
            </a:r>
          </a:p>
        </p:txBody>
      </p:sp>
      <p:sp>
        <p:nvSpPr>
          <p:cNvPr id="3" name="Titel 2"/>
          <p:cNvSpPr>
            <a:spLocks noGrp="1"/>
          </p:cNvSpPr>
          <p:nvPr>
            <p:ph type="title"/>
          </p:nvPr>
        </p:nvSpPr>
        <p:spPr bwMode="auto"/>
        <p:txBody>
          <a:bodyPr/>
          <a:lstStyle/>
          <a:p>
            <a:pPr>
              <a:defRPr/>
            </a:pPr>
            <a:r>
              <a:rPr lang="es-ES" dirty="0"/>
              <a:t>6. Financiación</a:t>
            </a:r>
          </a:p>
        </p:txBody>
      </p:sp>
      <p:sp>
        <p:nvSpPr>
          <p:cNvPr id="5" name="Inhaltsplatzhalter 4"/>
          <p:cNvSpPr txBox="1"/>
          <p:nvPr/>
        </p:nvSpPr>
        <p:spPr bwMode="auto">
          <a:xfrm>
            <a:off x="658812" y="2168525"/>
            <a:ext cx="11053762" cy="3348038"/>
          </a:xfrm>
          <a:prstGeom prst="rect">
            <a:avLst/>
          </a:prstGeom>
        </p:spPr>
        <p:txBody>
          <a:bodyPr vert="horz" lIns="0" tIns="0" rIns="0" bIns="0" numCol="2" rtlCol="0">
            <a:noAutofit/>
          </a:bodyPr>
          <a:lstStyle>
            <a:lvl1pPr marL="342900" indent="-342900" algn="l" defTabSz="914400">
              <a:spcBef>
                <a:spcPts val="0"/>
              </a:spcBef>
              <a:buFont typeface="Arial"/>
              <a:buChar char="•"/>
              <a:defRPr sz="2800">
                <a:solidFill>
                  <a:schemeClr val="tx1"/>
                </a:solidFill>
                <a:latin typeface="+mn-lt"/>
                <a:ea typeface="+mn-ea"/>
                <a:cs typeface="+mn-cs"/>
              </a:defRPr>
            </a:lvl1pPr>
            <a:lvl2pPr marL="742950" indent="-285750" algn="l" defTabSz="914400">
              <a:spcBef>
                <a:spcPts val="0"/>
              </a:spcBef>
              <a:buFont typeface="Arial"/>
              <a:buChar char="–"/>
              <a:defRPr sz="2400">
                <a:solidFill>
                  <a:schemeClr val="tx1"/>
                </a:solidFill>
                <a:latin typeface="+mn-lt"/>
                <a:ea typeface="+mn-ea"/>
                <a:cs typeface="+mn-cs"/>
              </a:defRPr>
            </a:lvl2pPr>
            <a:lvl3pPr marL="1143000" indent="-228600" algn="l" defTabSz="914400">
              <a:spcBef>
                <a:spcPts val="0"/>
              </a:spcBef>
              <a:buFont typeface="Arial"/>
              <a:buChar char="•"/>
              <a:defRPr sz="2000">
                <a:solidFill>
                  <a:schemeClr val="tx1"/>
                </a:solidFill>
                <a:latin typeface="+mn-lt"/>
                <a:ea typeface="+mn-ea"/>
                <a:cs typeface="+mn-cs"/>
              </a:defRPr>
            </a:lvl3pPr>
            <a:lvl4pPr marL="1600200" indent="-228600" algn="l" defTabSz="914400">
              <a:spcBef>
                <a:spcPts val="0"/>
              </a:spcBef>
              <a:buFont typeface="Arial"/>
              <a:buChar char="–"/>
              <a:defRPr sz="1800">
                <a:solidFill>
                  <a:schemeClr val="tx1"/>
                </a:solidFill>
                <a:latin typeface="+mn-lt"/>
                <a:ea typeface="+mn-ea"/>
                <a:cs typeface="+mn-cs"/>
              </a:defRPr>
            </a:lvl4pPr>
            <a:lvl5pPr marL="2057400" indent="-228600" algn="l" defTabSz="914400">
              <a:spcBef>
                <a:spcPts val="0"/>
              </a:spcBef>
              <a:buFont typeface="Arial"/>
              <a:buChar char="»"/>
              <a:defRPr sz="1800">
                <a:solidFill>
                  <a:schemeClr val="tx1"/>
                </a:solidFill>
                <a:latin typeface="+mn-lt"/>
                <a:ea typeface="+mn-ea"/>
                <a:cs typeface="+mn-cs"/>
              </a:defRPr>
            </a:lvl5pPr>
            <a:lvl6pPr marL="2514600" indent="-228600" algn="l" defTabSz="914400">
              <a:spcBef>
                <a:spcPts val="0"/>
              </a:spcBef>
              <a:buFont typeface="Arial"/>
              <a:buChar char="•"/>
              <a:defRPr sz="1800">
                <a:solidFill>
                  <a:schemeClr val="tx1"/>
                </a:solidFill>
                <a:latin typeface="+mn-lt"/>
                <a:ea typeface="+mn-ea"/>
                <a:cs typeface="+mn-cs"/>
              </a:defRPr>
            </a:lvl6pPr>
            <a:lvl7pPr marL="2971800" indent="-228600" algn="l" defTabSz="914400">
              <a:spcBef>
                <a:spcPts val="0"/>
              </a:spcBef>
              <a:buFont typeface="Arial"/>
              <a:buChar char="•"/>
              <a:defRPr sz="1800">
                <a:solidFill>
                  <a:schemeClr val="tx1"/>
                </a:solidFill>
                <a:latin typeface="+mn-lt"/>
                <a:ea typeface="+mn-ea"/>
                <a:cs typeface="+mn-cs"/>
              </a:defRPr>
            </a:lvl7pPr>
            <a:lvl8pPr marL="3429000" indent="-228600" algn="l" defTabSz="914400">
              <a:spcBef>
                <a:spcPts val="0"/>
              </a:spcBef>
              <a:buFont typeface="Arial"/>
              <a:buChar char="•"/>
              <a:defRPr sz="1800">
                <a:solidFill>
                  <a:schemeClr val="tx1"/>
                </a:solidFill>
                <a:latin typeface="+mn-lt"/>
                <a:ea typeface="+mn-ea"/>
                <a:cs typeface="+mn-cs"/>
              </a:defRPr>
            </a:lvl8pPr>
            <a:lvl9pPr marL="3886200" indent="-228600" algn="l" defTabSz="914400">
              <a:spcBef>
                <a:spcPts val="0"/>
              </a:spcBef>
              <a:buFont typeface="Arial"/>
              <a:buChar char="•"/>
              <a:defRPr sz="1800">
                <a:solidFill>
                  <a:schemeClr val="tx1"/>
                </a:solidFill>
                <a:latin typeface="+mn-lt"/>
                <a:ea typeface="+mn-ea"/>
                <a:cs typeface="+mn-cs"/>
              </a:defRPr>
            </a:lvl9pPr>
          </a:lstStyle>
          <a:p>
            <a:pPr marL="285750" indent="-285750">
              <a:lnSpc>
                <a:spcPts val="2000"/>
              </a:lnSpc>
              <a:spcBef>
                <a:spcPts val="600"/>
              </a:spcBef>
              <a:buClr>
                <a:srgbClr val="D6851B"/>
              </a:buClr>
              <a:buSzPct val="65000"/>
              <a:buFont typeface="Wingdings 3"/>
              <a:buChar char=""/>
              <a:defRPr/>
            </a:pPr>
            <a:r>
              <a:rPr lang="es-ES" sz="1600" dirty="0">
                <a:latin typeface="Calibri"/>
              </a:rPr>
              <a:t>Repercusiones positivas en:</a:t>
            </a:r>
          </a:p>
          <a:p>
            <a:pPr marL="540000" lvl="1" indent="-252000">
              <a:lnSpc>
                <a:spcPts val="1800"/>
              </a:lnSpc>
              <a:spcBef>
                <a:spcPts val="600"/>
              </a:spcBef>
              <a:buClr>
                <a:srgbClr val="D6851B"/>
              </a:buClr>
              <a:buSzPct val="65000"/>
              <a:buFont typeface="Wingdings 3"/>
              <a:buChar char=""/>
              <a:defRPr/>
            </a:pPr>
            <a:r>
              <a:rPr lang="es-ES" sz="1600" dirty="0">
                <a:latin typeface="Calibri"/>
              </a:rPr>
              <a:t>Ingresos</a:t>
            </a:r>
          </a:p>
          <a:p>
            <a:pPr marL="540000" lvl="1" indent="-252000">
              <a:lnSpc>
                <a:spcPts val="1800"/>
              </a:lnSpc>
              <a:spcBef>
                <a:spcPts val="600"/>
              </a:spcBef>
              <a:buClr>
                <a:srgbClr val="D6851B"/>
              </a:buClr>
              <a:buSzPct val="65000"/>
              <a:buFont typeface="Wingdings 3"/>
              <a:buChar char=""/>
              <a:defRPr/>
            </a:pPr>
            <a:r>
              <a:rPr lang="es-ES" sz="1600" dirty="0">
                <a:latin typeface="Calibri"/>
              </a:rPr>
              <a:t>Empleo</a:t>
            </a:r>
          </a:p>
          <a:p>
            <a:pPr marL="540000" lvl="1" indent="-252000">
              <a:lnSpc>
                <a:spcPts val="1800"/>
              </a:lnSpc>
              <a:spcBef>
                <a:spcPts val="600"/>
              </a:spcBef>
              <a:buClr>
                <a:srgbClr val="D6851B"/>
              </a:buClr>
              <a:buSzPct val="65000"/>
              <a:buFont typeface="Wingdings 3"/>
              <a:buChar char=""/>
              <a:defRPr/>
            </a:pPr>
            <a:r>
              <a:rPr lang="es-ES" sz="1600" dirty="0">
                <a:latin typeface="Calibri"/>
              </a:rPr>
              <a:t>Desarrollo profesional y personal</a:t>
            </a:r>
          </a:p>
          <a:p>
            <a:pPr marL="540000" lvl="1" indent="-252000">
              <a:lnSpc>
                <a:spcPts val="1800"/>
              </a:lnSpc>
              <a:spcBef>
                <a:spcPts val="600"/>
              </a:spcBef>
              <a:buClr>
                <a:srgbClr val="D6851B"/>
              </a:buClr>
              <a:buSzPct val="65000"/>
              <a:buFont typeface="Wingdings 3"/>
              <a:buChar char=""/>
              <a:defRPr/>
            </a:pPr>
            <a:r>
              <a:rPr lang="es-ES" sz="1600" dirty="0">
                <a:latin typeface="Calibri"/>
              </a:rPr>
              <a:t>Salud</a:t>
            </a:r>
          </a:p>
          <a:p>
            <a:pPr marL="540000" lvl="1" indent="-252000">
              <a:lnSpc>
                <a:spcPts val="1800"/>
              </a:lnSpc>
              <a:spcBef>
                <a:spcPts val="600"/>
              </a:spcBef>
              <a:buClr>
                <a:srgbClr val="D6851B"/>
              </a:buClr>
              <a:buSzPct val="65000"/>
              <a:buFont typeface="Wingdings 3"/>
              <a:buChar char=""/>
              <a:defRPr/>
            </a:pPr>
            <a:r>
              <a:rPr lang="es-ES" sz="1600" dirty="0">
                <a:latin typeface="Calibri"/>
              </a:rPr>
              <a:t>Satisfacción laboral y por lo tanto personal</a:t>
            </a:r>
          </a:p>
          <a:p>
            <a:pPr marL="285750" indent="-285750">
              <a:lnSpc>
                <a:spcPts val="2000"/>
              </a:lnSpc>
              <a:spcBef>
                <a:spcPts val="1200"/>
              </a:spcBef>
              <a:buClr>
                <a:srgbClr val="D6851B"/>
              </a:buClr>
              <a:buSzPct val="65000"/>
              <a:buFont typeface="Wingdings 3"/>
              <a:buChar char=""/>
              <a:defRPr/>
            </a:pPr>
            <a:r>
              <a:rPr lang="es-ES" sz="1600" dirty="0">
                <a:latin typeface="Calibri"/>
              </a:rPr>
              <a:t>Realización del potencial de desarrollo profesional individual</a:t>
            </a:r>
          </a:p>
          <a:p>
            <a:pPr marL="285750" indent="-285750">
              <a:lnSpc>
                <a:spcPts val="2000"/>
              </a:lnSpc>
              <a:spcBef>
                <a:spcPts val="1200"/>
              </a:spcBef>
              <a:buClr>
                <a:srgbClr val="D6851B"/>
              </a:buClr>
              <a:buSzPct val="65000"/>
              <a:buFont typeface="Wingdings 3"/>
              <a:buChar char=""/>
              <a:defRPr/>
            </a:pPr>
            <a:r>
              <a:rPr lang="es-ES" sz="1600" dirty="0">
                <a:latin typeface="Calibri"/>
              </a:rPr>
              <a:t>Mantenimiento de la empleabilidad</a:t>
            </a:r>
          </a:p>
        </p:txBody>
      </p:sp>
      <p:sp>
        <p:nvSpPr>
          <p:cNvPr id="7" name="Textplatzhalter 3"/>
          <p:cNvSpPr txBox="1"/>
          <p:nvPr/>
        </p:nvSpPr>
        <p:spPr bwMode="auto">
          <a:xfrm>
            <a:off x="658813" y="1557337"/>
            <a:ext cx="5437187" cy="468000"/>
          </a:xfrm>
          <a:prstGeom prst="rect">
            <a:avLst/>
          </a:prstGeom>
          <a:solidFill>
            <a:srgbClr val="D6851B"/>
          </a:solidFill>
        </p:spPr>
        <p:txBody>
          <a:bodyPr vert="horz" wrap="square" lIns="36000" tIns="72000" rIns="36000" bIns="0" rtlCol="0" anchor="ctr">
            <a:no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lnSpc>
                <a:spcPts val="1700"/>
              </a:lnSpc>
              <a:spcBef>
                <a:spcPts val="600"/>
              </a:spcBef>
              <a:defRPr/>
            </a:pPr>
            <a:r>
              <a:rPr lang="es-ES" sz="1800" dirty="0"/>
              <a:t>Beneficios para los individuos/ personas empleadas</a:t>
            </a:r>
          </a:p>
        </p:txBody>
      </p:sp>
      <p:pic>
        <p:nvPicPr>
          <p:cNvPr id="9" name="Grafik 8"/>
          <p:cNvPicPr>
            <a:picLocks noChangeAspect="1"/>
          </p:cNvPicPr>
          <p:nvPr/>
        </p:nvPicPr>
        <p:blipFill>
          <a:blip r:embed="rId3">
            <a:extLst>
              <a:ext uri="{96DAC541-7B7A-43D3-8B79-37D633B846F1}">
                <asvg:svgBlip xmlns:asvg="http://schemas.microsoft.com/office/drawing/2016/SVG/main" r:embed="rId4"/>
              </a:ext>
            </a:extLst>
          </a:blip>
          <a:stretch/>
        </p:blipFill>
        <p:spPr bwMode="auto">
          <a:xfrm>
            <a:off x="8416838" y="2025337"/>
            <a:ext cx="1575194" cy="3078241"/>
          </a:xfrm>
          <a:prstGeom prst="rect">
            <a:avLst/>
          </a:prstGeom>
        </p:spPr>
      </p:pic>
      <p:grpSp>
        <p:nvGrpSpPr>
          <p:cNvPr id="11" name="Gruppieren 10"/>
          <p:cNvGrpSpPr/>
          <p:nvPr/>
        </p:nvGrpSpPr>
        <p:grpSpPr bwMode="auto">
          <a:xfrm>
            <a:off x="6887496" y="1894989"/>
            <a:ext cx="1388971" cy="2999031"/>
            <a:chOff x="2466852" y="4726567"/>
            <a:chExt cx="535353" cy="1155921"/>
          </a:xfrm>
        </p:grpSpPr>
        <p:sp>
          <p:nvSpPr>
            <p:cNvPr id="12" name="Rechteck: abgerundete Ecken 31"/>
            <p:cNvSpPr/>
            <p:nvPr/>
          </p:nvSpPr>
          <p:spPr bwMode="auto">
            <a:xfrm>
              <a:off x="2824520" y="5024046"/>
              <a:ext cx="171093" cy="858442"/>
            </a:xfrm>
            <a:custGeom>
              <a:avLst/>
              <a:gdLst>
                <a:gd name="connsiteX0" fmla="*/ 0 w 178594"/>
                <a:gd name="connsiteY0" fmla="*/ 29766 h 419253"/>
                <a:gd name="connsiteX1" fmla="*/ 29766 w 178594"/>
                <a:gd name="connsiteY1" fmla="*/ 0 h 419253"/>
                <a:gd name="connsiteX2" fmla="*/ 148828 w 178594"/>
                <a:gd name="connsiteY2" fmla="*/ 0 h 419253"/>
                <a:gd name="connsiteX3" fmla="*/ 178594 w 178594"/>
                <a:gd name="connsiteY3" fmla="*/ 29766 h 419253"/>
                <a:gd name="connsiteX4" fmla="*/ 178594 w 178594"/>
                <a:gd name="connsiteY4" fmla="*/ 389487 h 419253"/>
                <a:gd name="connsiteX5" fmla="*/ 148828 w 178594"/>
                <a:gd name="connsiteY5" fmla="*/ 419253 h 419253"/>
                <a:gd name="connsiteX6" fmla="*/ 29766 w 178594"/>
                <a:gd name="connsiteY6" fmla="*/ 419253 h 419253"/>
                <a:gd name="connsiteX7" fmla="*/ 0 w 178594"/>
                <a:gd name="connsiteY7" fmla="*/ 389487 h 419253"/>
                <a:gd name="connsiteX8" fmla="*/ 0 w 178594"/>
                <a:gd name="connsiteY8" fmla="*/ 29766 h 419253"/>
                <a:gd name="connsiteX0" fmla="*/ 0 w 178594"/>
                <a:gd name="connsiteY0" fmla="*/ 65485 h 454972"/>
                <a:gd name="connsiteX1" fmla="*/ 25004 w 178594"/>
                <a:gd name="connsiteY1" fmla="*/ 0 h 454972"/>
                <a:gd name="connsiteX2" fmla="*/ 148828 w 178594"/>
                <a:gd name="connsiteY2" fmla="*/ 35719 h 454972"/>
                <a:gd name="connsiteX3" fmla="*/ 178594 w 178594"/>
                <a:gd name="connsiteY3" fmla="*/ 65485 h 454972"/>
                <a:gd name="connsiteX4" fmla="*/ 178594 w 178594"/>
                <a:gd name="connsiteY4" fmla="*/ 425206 h 454972"/>
                <a:gd name="connsiteX5" fmla="*/ 148828 w 178594"/>
                <a:gd name="connsiteY5" fmla="*/ 454972 h 454972"/>
                <a:gd name="connsiteX6" fmla="*/ 29766 w 178594"/>
                <a:gd name="connsiteY6" fmla="*/ 454972 h 454972"/>
                <a:gd name="connsiteX7" fmla="*/ 0 w 178594"/>
                <a:gd name="connsiteY7" fmla="*/ 425206 h 454972"/>
                <a:gd name="connsiteX8" fmla="*/ 0 w 178594"/>
                <a:gd name="connsiteY8" fmla="*/ 65485 h 454972"/>
                <a:gd name="connsiteX0" fmla="*/ 0 w 192881"/>
                <a:gd name="connsiteY0" fmla="*/ 65485 h 454972"/>
                <a:gd name="connsiteX1" fmla="*/ 25004 w 192881"/>
                <a:gd name="connsiteY1" fmla="*/ 0 h 454972"/>
                <a:gd name="connsiteX2" fmla="*/ 148828 w 192881"/>
                <a:gd name="connsiteY2" fmla="*/ 35719 h 454972"/>
                <a:gd name="connsiteX3" fmla="*/ 192881 w 192881"/>
                <a:gd name="connsiteY3" fmla="*/ 336947 h 454972"/>
                <a:gd name="connsiteX4" fmla="*/ 178594 w 192881"/>
                <a:gd name="connsiteY4" fmla="*/ 425206 h 454972"/>
                <a:gd name="connsiteX5" fmla="*/ 148828 w 192881"/>
                <a:gd name="connsiteY5" fmla="*/ 454972 h 454972"/>
                <a:gd name="connsiteX6" fmla="*/ 29766 w 192881"/>
                <a:gd name="connsiteY6" fmla="*/ 454972 h 454972"/>
                <a:gd name="connsiteX7" fmla="*/ 0 w 192881"/>
                <a:gd name="connsiteY7" fmla="*/ 425206 h 454972"/>
                <a:gd name="connsiteX8" fmla="*/ 0 w 192881"/>
                <a:gd name="connsiteY8" fmla="*/ 65485 h 454972"/>
                <a:gd name="connsiteX0" fmla="*/ 0 w 192881"/>
                <a:gd name="connsiteY0" fmla="*/ 65485 h 454972"/>
                <a:gd name="connsiteX1" fmla="*/ 25004 w 192881"/>
                <a:gd name="connsiteY1" fmla="*/ 0 h 454972"/>
                <a:gd name="connsiteX2" fmla="*/ 148828 w 192881"/>
                <a:gd name="connsiteY2" fmla="*/ 35719 h 454972"/>
                <a:gd name="connsiteX3" fmla="*/ 192881 w 192881"/>
                <a:gd name="connsiteY3" fmla="*/ 336947 h 454972"/>
                <a:gd name="connsiteX4" fmla="*/ 178594 w 192881"/>
                <a:gd name="connsiteY4" fmla="*/ 425206 h 454972"/>
                <a:gd name="connsiteX5" fmla="*/ 148828 w 192881"/>
                <a:gd name="connsiteY5" fmla="*/ 454972 h 454972"/>
                <a:gd name="connsiteX6" fmla="*/ 29766 w 192881"/>
                <a:gd name="connsiteY6" fmla="*/ 454972 h 454972"/>
                <a:gd name="connsiteX7" fmla="*/ 0 w 192881"/>
                <a:gd name="connsiteY7" fmla="*/ 425206 h 454972"/>
                <a:gd name="connsiteX8" fmla="*/ 0 w 192881"/>
                <a:gd name="connsiteY8" fmla="*/ 65485 h 454972"/>
                <a:gd name="connsiteX0" fmla="*/ 0 w 192881"/>
                <a:gd name="connsiteY0" fmla="*/ 65485 h 454972"/>
                <a:gd name="connsiteX1" fmla="*/ 25004 w 192881"/>
                <a:gd name="connsiteY1" fmla="*/ 0 h 454972"/>
                <a:gd name="connsiteX2" fmla="*/ 148828 w 192881"/>
                <a:gd name="connsiteY2" fmla="*/ 35719 h 454972"/>
                <a:gd name="connsiteX3" fmla="*/ 192881 w 192881"/>
                <a:gd name="connsiteY3" fmla="*/ 336947 h 454972"/>
                <a:gd name="connsiteX4" fmla="*/ 183356 w 192881"/>
                <a:gd name="connsiteY4" fmla="*/ 408538 h 454972"/>
                <a:gd name="connsiteX5" fmla="*/ 148828 w 192881"/>
                <a:gd name="connsiteY5" fmla="*/ 454972 h 454972"/>
                <a:gd name="connsiteX6" fmla="*/ 29766 w 192881"/>
                <a:gd name="connsiteY6" fmla="*/ 454972 h 454972"/>
                <a:gd name="connsiteX7" fmla="*/ 0 w 192881"/>
                <a:gd name="connsiteY7" fmla="*/ 425206 h 454972"/>
                <a:gd name="connsiteX8" fmla="*/ 0 w 192881"/>
                <a:gd name="connsiteY8" fmla="*/ 65485 h 454972"/>
                <a:gd name="connsiteX0" fmla="*/ 0 w 192881"/>
                <a:gd name="connsiteY0" fmla="*/ 65485 h 454972"/>
                <a:gd name="connsiteX1" fmla="*/ 25004 w 192881"/>
                <a:gd name="connsiteY1" fmla="*/ 0 h 454972"/>
                <a:gd name="connsiteX2" fmla="*/ 148828 w 192881"/>
                <a:gd name="connsiteY2" fmla="*/ 35719 h 454972"/>
                <a:gd name="connsiteX3" fmla="*/ 192881 w 192881"/>
                <a:gd name="connsiteY3" fmla="*/ 336947 h 454972"/>
                <a:gd name="connsiteX4" fmla="*/ 183356 w 192881"/>
                <a:gd name="connsiteY4" fmla="*/ 408538 h 454972"/>
                <a:gd name="connsiteX5" fmla="*/ 148828 w 192881"/>
                <a:gd name="connsiteY5" fmla="*/ 447829 h 454972"/>
                <a:gd name="connsiteX6" fmla="*/ 29766 w 192881"/>
                <a:gd name="connsiteY6" fmla="*/ 454972 h 454972"/>
                <a:gd name="connsiteX7" fmla="*/ 0 w 192881"/>
                <a:gd name="connsiteY7" fmla="*/ 425206 h 454972"/>
                <a:gd name="connsiteX8" fmla="*/ 0 w 192881"/>
                <a:gd name="connsiteY8" fmla="*/ 65485 h 454972"/>
                <a:gd name="connsiteX0" fmla="*/ 0 w 192881"/>
                <a:gd name="connsiteY0" fmla="*/ 65485 h 454972"/>
                <a:gd name="connsiteX1" fmla="*/ 25004 w 192881"/>
                <a:gd name="connsiteY1" fmla="*/ 0 h 454972"/>
                <a:gd name="connsiteX2" fmla="*/ 139303 w 192881"/>
                <a:gd name="connsiteY2" fmla="*/ 38100 h 454972"/>
                <a:gd name="connsiteX3" fmla="*/ 192881 w 192881"/>
                <a:gd name="connsiteY3" fmla="*/ 336947 h 454972"/>
                <a:gd name="connsiteX4" fmla="*/ 183356 w 192881"/>
                <a:gd name="connsiteY4" fmla="*/ 408538 h 454972"/>
                <a:gd name="connsiteX5" fmla="*/ 148828 w 192881"/>
                <a:gd name="connsiteY5" fmla="*/ 447829 h 454972"/>
                <a:gd name="connsiteX6" fmla="*/ 29766 w 192881"/>
                <a:gd name="connsiteY6" fmla="*/ 454972 h 454972"/>
                <a:gd name="connsiteX7" fmla="*/ 0 w 192881"/>
                <a:gd name="connsiteY7" fmla="*/ 425206 h 454972"/>
                <a:gd name="connsiteX8" fmla="*/ 0 w 192881"/>
                <a:gd name="connsiteY8" fmla="*/ 65485 h 454972"/>
                <a:gd name="connsiteX0" fmla="*/ 0 w 192881"/>
                <a:gd name="connsiteY0" fmla="*/ 65485 h 454972"/>
                <a:gd name="connsiteX1" fmla="*/ 25004 w 192881"/>
                <a:gd name="connsiteY1" fmla="*/ 0 h 454972"/>
                <a:gd name="connsiteX2" fmla="*/ 139303 w 192881"/>
                <a:gd name="connsiteY2" fmla="*/ 38100 h 454972"/>
                <a:gd name="connsiteX3" fmla="*/ 192881 w 192881"/>
                <a:gd name="connsiteY3" fmla="*/ 336947 h 454972"/>
                <a:gd name="connsiteX4" fmla="*/ 183356 w 192881"/>
                <a:gd name="connsiteY4" fmla="*/ 408538 h 454972"/>
                <a:gd name="connsiteX5" fmla="*/ 148828 w 192881"/>
                <a:gd name="connsiteY5" fmla="*/ 447829 h 454972"/>
                <a:gd name="connsiteX6" fmla="*/ 29766 w 192881"/>
                <a:gd name="connsiteY6" fmla="*/ 454972 h 454972"/>
                <a:gd name="connsiteX7" fmla="*/ 0 w 192881"/>
                <a:gd name="connsiteY7" fmla="*/ 425206 h 454972"/>
                <a:gd name="connsiteX8" fmla="*/ 0 w 192881"/>
                <a:gd name="connsiteY8" fmla="*/ 65485 h 454972"/>
                <a:gd name="connsiteX0" fmla="*/ 0 w 192881"/>
                <a:gd name="connsiteY0" fmla="*/ 65485 h 454972"/>
                <a:gd name="connsiteX1" fmla="*/ 25004 w 192881"/>
                <a:gd name="connsiteY1" fmla="*/ 0 h 454972"/>
                <a:gd name="connsiteX2" fmla="*/ 139303 w 192881"/>
                <a:gd name="connsiteY2" fmla="*/ 38100 h 454972"/>
                <a:gd name="connsiteX3" fmla="*/ 192881 w 192881"/>
                <a:gd name="connsiteY3" fmla="*/ 336947 h 454972"/>
                <a:gd name="connsiteX4" fmla="*/ 183356 w 192881"/>
                <a:gd name="connsiteY4" fmla="*/ 408538 h 454972"/>
                <a:gd name="connsiteX5" fmla="*/ 148828 w 192881"/>
                <a:gd name="connsiteY5" fmla="*/ 447829 h 454972"/>
                <a:gd name="connsiteX6" fmla="*/ 29766 w 192881"/>
                <a:gd name="connsiteY6" fmla="*/ 454972 h 454972"/>
                <a:gd name="connsiteX7" fmla="*/ 0 w 192881"/>
                <a:gd name="connsiteY7" fmla="*/ 425206 h 454972"/>
                <a:gd name="connsiteX8" fmla="*/ 0 w 192881"/>
                <a:gd name="connsiteY8" fmla="*/ 65485 h 454972"/>
                <a:gd name="connsiteX0" fmla="*/ 0 w 192881"/>
                <a:gd name="connsiteY0" fmla="*/ 65485 h 835972"/>
                <a:gd name="connsiteX1" fmla="*/ 25004 w 192881"/>
                <a:gd name="connsiteY1" fmla="*/ 0 h 835972"/>
                <a:gd name="connsiteX2" fmla="*/ 139303 w 192881"/>
                <a:gd name="connsiteY2" fmla="*/ 38100 h 835972"/>
                <a:gd name="connsiteX3" fmla="*/ 192881 w 192881"/>
                <a:gd name="connsiteY3" fmla="*/ 336947 h 835972"/>
                <a:gd name="connsiteX4" fmla="*/ 183356 w 192881"/>
                <a:gd name="connsiteY4" fmla="*/ 408538 h 835972"/>
                <a:gd name="connsiteX5" fmla="*/ 148828 w 192881"/>
                <a:gd name="connsiteY5" fmla="*/ 447829 h 835972"/>
                <a:gd name="connsiteX6" fmla="*/ 139304 w 192881"/>
                <a:gd name="connsiteY6" fmla="*/ 835972 h 835972"/>
                <a:gd name="connsiteX7" fmla="*/ 0 w 192881"/>
                <a:gd name="connsiteY7" fmla="*/ 425206 h 835972"/>
                <a:gd name="connsiteX8" fmla="*/ 0 w 192881"/>
                <a:gd name="connsiteY8" fmla="*/ 65485 h 835972"/>
                <a:gd name="connsiteX0" fmla="*/ 0 w 192881"/>
                <a:gd name="connsiteY0" fmla="*/ 65485 h 835972"/>
                <a:gd name="connsiteX1" fmla="*/ 25004 w 192881"/>
                <a:gd name="connsiteY1" fmla="*/ 0 h 835972"/>
                <a:gd name="connsiteX2" fmla="*/ 139303 w 192881"/>
                <a:gd name="connsiteY2" fmla="*/ 38100 h 835972"/>
                <a:gd name="connsiteX3" fmla="*/ 192881 w 192881"/>
                <a:gd name="connsiteY3" fmla="*/ 336947 h 835972"/>
                <a:gd name="connsiteX4" fmla="*/ 183356 w 192881"/>
                <a:gd name="connsiteY4" fmla="*/ 408538 h 835972"/>
                <a:gd name="connsiteX5" fmla="*/ 127397 w 192881"/>
                <a:gd name="connsiteY5" fmla="*/ 447829 h 835972"/>
                <a:gd name="connsiteX6" fmla="*/ 139304 w 192881"/>
                <a:gd name="connsiteY6" fmla="*/ 835972 h 835972"/>
                <a:gd name="connsiteX7" fmla="*/ 0 w 192881"/>
                <a:gd name="connsiteY7" fmla="*/ 425206 h 835972"/>
                <a:gd name="connsiteX8" fmla="*/ 0 w 192881"/>
                <a:gd name="connsiteY8" fmla="*/ 65485 h 835972"/>
                <a:gd name="connsiteX0" fmla="*/ 0 w 192881"/>
                <a:gd name="connsiteY0" fmla="*/ 65485 h 835972"/>
                <a:gd name="connsiteX1" fmla="*/ 25004 w 192881"/>
                <a:gd name="connsiteY1" fmla="*/ 0 h 835972"/>
                <a:gd name="connsiteX2" fmla="*/ 139303 w 192881"/>
                <a:gd name="connsiteY2" fmla="*/ 38100 h 835972"/>
                <a:gd name="connsiteX3" fmla="*/ 192881 w 192881"/>
                <a:gd name="connsiteY3" fmla="*/ 336947 h 835972"/>
                <a:gd name="connsiteX4" fmla="*/ 183356 w 192881"/>
                <a:gd name="connsiteY4" fmla="*/ 408538 h 835972"/>
                <a:gd name="connsiteX5" fmla="*/ 139304 w 192881"/>
                <a:gd name="connsiteY5" fmla="*/ 447829 h 835972"/>
                <a:gd name="connsiteX6" fmla="*/ 139304 w 192881"/>
                <a:gd name="connsiteY6" fmla="*/ 835972 h 835972"/>
                <a:gd name="connsiteX7" fmla="*/ 0 w 192881"/>
                <a:gd name="connsiteY7" fmla="*/ 425206 h 835972"/>
                <a:gd name="connsiteX8" fmla="*/ 0 w 192881"/>
                <a:gd name="connsiteY8" fmla="*/ 65485 h 835972"/>
                <a:gd name="connsiteX0" fmla="*/ 0 w 192881"/>
                <a:gd name="connsiteY0" fmla="*/ 65485 h 842409"/>
                <a:gd name="connsiteX1" fmla="*/ 25004 w 192881"/>
                <a:gd name="connsiteY1" fmla="*/ 0 h 842409"/>
                <a:gd name="connsiteX2" fmla="*/ 139303 w 192881"/>
                <a:gd name="connsiteY2" fmla="*/ 38100 h 842409"/>
                <a:gd name="connsiteX3" fmla="*/ 192881 w 192881"/>
                <a:gd name="connsiteY3" fmla="*/ 336947 h 842409"/>
                <a:gd name="connsiteX4" fmla="*/ 183356 w 192881"/>
                <a:gd name="connsiteY4" fmla="*/ 408538 h 842409"/>
                <a:gd name="connsiteX5" fmla="*/ 139304 w 192881"/>
                <a:gd name="connsiteY5" fmla="*/ 447829 h 842409"/>
                <a:gd name="connsiteX6" fmla="*/ 139304 w 192881"/>
                <a:gd name="connsiteY6" fmla="*/ 835972 h 842409"/>
                <a:gd name="connsiteX7" fmla="*/ 109538 w 192881"/>
                <a:gd name="connsiteY7" fmla="*/ 834781 h 842409"/>
                <a:gd name="connsiteX8" fmla="*/ 0 w 192881"/>
                <a:gd name="connsiteY8" fmla="*/ 65485 h 842409"/>
                <a:gd name="connsiteX0" fmla="*/ 0 w 192881"/>
                <a:gd name="connsiteY0" fmla="*/ 65485 h 842409"/>
                <a:gd name="connsiteX1" fmla="*/ 25004 w 192881"/>
                <a:gd name="connsiteY1" fmla="*/ 0 h 842409"/>
                <a:gd name="connsiteX2" fmla="*/ 139303 w 192881"/>
                <a:gd name="connsiteY2" fmla="*/ 38100 h 842409"/>
                <a:gd name="connsiteX3" fmla="*/ 192881 w 192881"/>
                <a:gd name="connsiteY3" fmla="*/ 336947 h 842409"/>
                <a:gd name="connsiteX4" fmla="*/ 183356 w 192881"/>
                <a:gd name="connsiteY4" fmla="*/ 408538 h 842409"/>
                <a:gd name="connsiteX5" fmla="*/ 139304 w 192881"/>
                <a:gd name="connsiteY5" fmla="*/ 447829 h 842409"/>
                <a:gd name="connsiteX6" fmla="*/ 139304 w 192881"/>
                <a:gd name="connsiteY6" fmla="*/ 835972 h 842409"/>
                <a:gd name="connsiteX7" fmla="*/ 109538 w 192881"/>
                <a:gd name="connsiteY7" fmla="*/ 834781 h 842409"/>
                <a:gd name="connsiteX8" fmla="*/ 0 w 192881"/>
                <a:gd name="connsiteY8" fmla="*/ 65485 h 842409"/>
                <a:gd name="connsiteX0" fmla="*/ 0 w 192881"/>
                <a:gd name="connsiteY0" fmla="*/ 65485 h 838046"/>
                <a:gd name="connsiteX1" fmla="*/ 25004 w 192881"/>
                <a:gd name="connsiteY1" fmla="*/ 0 h 838046"/>
                <a:gd name="connsiteX2" fmla="*/ 139303 w 192881"/>
                <a:gd name="connsiteY2" fmla="*/ 38100 h 838046"/>
                <a:gd name="connsiteX3" fmla="*/ 192881 w 192881"/>
                <a:gd name="connsiteY3" fmla="*/ 336947 h 838046"/>
                <a:gd name="connsiteX4" fmla="*/ 183356 w 192881"/>
                <a:gd name="connsiteY4" fmla="*/ 408538 h 838046"/>
                <a:gd name="connsiteX5" fmla="*/ 139304 w 192881"/>
                <a:gd name="connsiteY5" fmla="*/ 447829 h 838046"/>
                <a:gd name="connsiteX6" fmla="*/ 144066 w 192881"/>
                <a:gd name="connsiteY6" fmla="*/ 800254 h 838046"/>
                <a:gd name="connsiteX7" fmla="*/ 109538 w 192881"/>
                <a:gd name="connsiteY7" fmla="*/ 834781 h 838046"/>
                <a:gd name="connsiteX8" fmla="*/ 0 w 192881"/>
                <a:gd name="connsiteY8" fmla="*/ 65485 h 838046"/>
                <a:gd name="connsiteX0" fmla="*/ 0 w 195263"/>
                <a:gd name="connsiteY0" fmla="*/ 65485 h 810307"/>
                <a:gd name="connsiteX1" fmla="*/ 25004 w 195263"/>
                <a:gd name="connsiteY1" fmla="*/ 0 h 810307"/>
                <a:gd name="connsiteX2" fmla="*/ 139303 w 195263"/>
                <a:gd name="connsiteY2" fmla="*/ 38100 h 810307"/>
                <a:gd name="connsiteX3" fmla="*/ 192881 w 195263"/>
                <a:gd name="connsiteY3" fmla="*/ 336947 h 810307"/>
                <a:gd name="connsiteX4" fmla="*/ 183356 w 195263"/>
                <a:gd name="connsiteY4" fmla="*/ 408538 h 810307"/>
                <a:gd name="connsiteX5" fmla="*/ 139304 w 195263"/>
                <a:gd name="connsiteY5" fmla="*/ 447829 h 810307"/>
                <a:gd name="connsiteX6" fmla="*/ 144066 w 195263"/>
                <a:gd name="connsiteY6" fmla="*/ 800254 h 810307"/>
                <a:gd name="connsiteX7" fmla="*/ 195263 w 195263"/>
                <a:gd name="connsiteY7" fmla="*/ 803825 h 810307"/>
                <a:gd name="connsiteX8" fmla="*/ 0 w 195263"/>
                <a:gd name="connsiteY8" fmla="*/ 65485 h 810307"/>
                <a:gd name="connsiteX0" fmla="*/ 145246 w 171441"/>
                <a:gd name="connsiteY0" fmla="*/ 858442 h 858442"/>
                <a:gd name="connsiteX1" fmla="*/ 1182 w 171441"/>
                <a:gd name="connsiteY1" fmla="*/ 0 h 858442"/>
                <a:gd name="connsiteX2" fmla="*/ 115481 w 171441"/>
                <a:gd name="connsiteY2" fmla="*/ 38100 h 858442"/>
                <a:gd name="connsiteX3" fmla="*/ 169059 w 171441"/>
                <a:gd name="connsiteY3" fmla="*/ 336947 h 858442"/>
                <a:gd name="connsiteX4" fmla="*/ 159534 w 171441"/>
                <a:gd name="connsiteY4" fmla="*/ 408538 h 858442"/>
                <a:gd name="connsiteX5" fmla="*/ 115482 w 171441"/>
                <a:gd name="connsiteY5" fmla="*/ 447829 h 858442"/>
                <a:gd name="connsiteX6" fmla="*/ 120244 w 171441"/>
                <a:gd name="connsiteY6" fmla="*/ 800254 h 858442"/>
                <a:gd name="connsiteX7" fmla="*/ 171441 w 171441"/>
                <a:gd name="connsiteY7" fmla="*/ 803825 h 858442"/>
                <a:gd name="connsiteX8" fmla="*/ 145246 w 171441"/>
                <a:gd name="connsiteY8" fmla="*/ 858442 h 858442"/>
                <a:gd name="connsiteX0" fmla="*/ 146189 w 172384"/>
                <a:gd name="connsiteY0" fmla="*/ 858442 h 858442"/>
                <a:gd name="connsiteX1" fmla="*/ 29509 w 172384"/>
                <a:gd name="connsiteY1" fmla="*/ 755248 h 858442"/>
                <a:gd name="connsiteX2" fmla="*/ 2125 w 172384"/>
                <a:gd name="connsiteY2" fmla="*/ 0 h 858442"/>
                <a:gd name="connsiteX3" fmla="*/ 116424 w 172384"/>
                <a:gd name="connsiteY3" fmla="*/ 38100 h 858442"/>
                <a:gd name="connsiteX4" fmla="*/ 170002 w 172384"/>
                <a:gd name="connsiteY4" fmla="*/ 336947 h 858442"/>
                <a:gd name="connsiteX5" fmla="*/ 160477 w 172384"/>
                <a:gd name="connsiteY5" fmla="*/ 408538 h 858442"/>
                <a:gd name="connsiteX6" fmla="*/ 116425 w 172384"/>
                <a:gd name="connsiteY6" fmla="*/ 447829 h 858442"/>
                <a:gd name="connsiteX7" fmla="*/ 121187 w 172384"/>
                <a:gd name="connsiteY7" fmla="*/ 800254 h 858442"/>
                <a:gd name="connsiteX8" fmla="*/ 172384 w 172384"/>
                <a:gd name="connsiteY8" fmla="*/ 803825 h 858442"/>
                <a:gd name="connsiteX9" fmla="*/ 146189 w 172384"/>
                <a:gd name="connsiteY9" fmla="*/ 858442 h 858442"/>
                <a:gd name="connsiteX0" fmla="*/ 144898 w 171093"/>
                <a:gd name="connsiteY0" fmla="*/ 858442 h 858442"/>
                <a:gd name="connsiteX1" fmla="*/ 28218 w 171093"/>
                <a:gd name="connsiteY1" fmla="*/ 755248 h 858442"/>
                <a:gd name="connsiteX2" fmla="*/ 834 w 171093"/>
                <a:gd name="connsiteY2" fmla="*/ 0 h 858442"/>
                <a:gd name="connsiteX3" fmla="*/ 115133 w 171093"/>
                <a:gd name="connsiteY3" fmla="*/ 38100 h 858442"/>
                <a:gd name="connsiteX4" fmla="*/ 168711 w 171093"/>
                <a:gd name="connsiteY4" fmla="*/ 336947 h 858442"/>
                <a:gd name="connsiteX5" fmla="*/ 159186 w 171093"/>
                <a:gd name="connsiteY5" fmla="*/ 408538 h 858442"/>
                <a:gd name="connsiteX6" fmla="*/ 115134 w 171093"/>
                <a:gd name="connsiteY6" fmla="*/ 447829 h 858442"/>
                <a:gd name="connsiteX7" fmla="*/ 119896 w 171093"/>
                <a:gd name="connsiteY7" fmla="*/ 800254 h 858442"/>
                <a:gd name="connsiteX8" fmla="*/ 171093 w 171093"/>
                <a:gd name="connsiteY8" fmla="*/ 803825 h 858442"/>
                <a:gd name="connsiteX9" fmla="*/ 144898 w 171093"/>
                <a:gd name="connsiteY9" fmla="*/ 858442 h 858442"/>
                <a:gd name="connsiteX0" fmla="*/ 144898 w 171093"/>
                <a:gd name="connsiteY0" fmla="*/ 858442 h 858442"/>
                <a:gd name="connsiteX1" fmla="*/ 28218 w 171093"/>
                <a:gd name="connsiteY1" fmla="*/ 755248 h 858442"/>
                <a:gd name="connsiteX2" fmla="*/ 834 w 171093"/>
                <a:gd name="connsiteY2" fmla="*/ 0 h 858442"/>
                <a:gd name="connsiteX3" fmla="*/ 115133 w 171093"/>
                <a:gd name="connsiteY3" fmla="*/ 38100 h 858442"/>
                <a:gd name="connsiteX4" fmla="*/ 168711 w 171093"/>
                <a:gd name="connsiteY4" fmla="*/ 336947 h 858442"/>
                <a:gd name="connsiteX5" fmla="*/ 159186 w 171093"/>
                <a:gd name="connsiteY5" fmla="*/ 408538 h 858442"/>
                <a:gd name="connsiteX6" fmla="*/ 115134 w 171093"/>
                <a:gd name="connsiteY6" fmla="*/ 447829 h 858442"/>
                <a:gd name="connsiteX7" fmla="*/ 127040 w 171093"/>
                <a:gd name="connsiteY7" fmla="*/ 797873 h 858442"/>
                <a:gd name="connsiteX8" fmla="*/ 171093 w 171093"/>
                <a:gd name="connsiteY8" fmla="*/ 803825 h 858442"/>
                <a:gd name="connsiteX9" fmla="*/ 144898 w 171093"/>
                <a:gd name="connsiteY9" fmla="*/ 858442 h 858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1093" h="858442" extrusionOk="0">
                  <a:moveTo>
                    <a:pt x="144898" y="858442"/>
                  </a:moveTo>
                  <a:cubicBezTo>
                    <a:pt x="128626" y="803118"/>
                    <a:pt x="52229" y="898322"/>
                    <a:pt x="28218" y="755248"/>
                  </a:cubicBezTo>
                  <a:cubicBezTo>
                    <a:pt x="32782" y="621699"/>
                    <a:pt x="-6111" y="72296"/>
                    <a:pt x="834" y="0"/>
                  </a:cubicBezTo>
                  <a:cubicBezTo>
                    <a:pt x="40521" y="0"/>
                    <a:pt x="63540" y="14287"/>
                    <a:pt x="115133" y="38100"/>
                  </a:cubicBezTo>
                  <a:cubicBezTo>
                    <a:pt x="136334" y="116681"/>
                    <a:pt x="168711" y="320508"/>
                    <a:pt x="168711" y="336947"/>
                  </a:cubicBezTo>
                  <a:cubicBezTo>
                    <a:pt x="118705" y="363986"/>
                    <a:pt x="163948" y="379118"/>
                    <a:pt x="159186" y="408538"/>
                  </a:cubicBezTo>
                  <a:cubicBezTo>
                    <a:pt x="159186" y="424977"/>
                    <a:pt x="131573" y="447829"/>
                    <a:pt x="115134" y="447829"/>
                  </a:cubicBezTo>
                  <a:cubicBezTo>
                    <a:pt x="116721" y="565304"/>
                    <a:pt x="125453" y="680398"/>
                    <a:pt x="127040" y="797873"/>
                  </a:cubicBezTo>
                  <a:cubicBezTo>
                    <a:pt x="110601" y="797873"/>
                    <a:pt x="171093" y="820264"/>
                    <a:pt x="171093" y="803825"/>
                  </a:cubicBezTo>
                  <a:lnTo>
                    <a:pt x="144898" y="85844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dirty="0"/>
            </a:p>
          </p:txBody>
        </p:sp>
        <p:pic>
          <p:nvPicPr>
            <p:cNvPr id="13" name="Grafik 12"/>
            <p:cNvPicPr>
              <a:picLocks noChangeAspect="1"/>
            </p:cNvPicPr>
            <p:nvPr/>
          </p:nvPicPr>
          <p:blipFill>
            <a:blip r:embed="rId5">
              <a:extLst>
                <a:ext uri="{96DAC541-7B7A-43D3-8B79-37D633B846F1}">
                  <asvg:svgBlip xmlns:asvg="http://schemas.microsoft.com/office/drawing/2016/SVG/main" r:embed="rId6"/>
                </a:ext>
              </a:extLst>
            </a:blip>
            <a:stretch/>
          </p:blipFill>
          <p:spPr bwMode="auto">
            <a:xfrm>
              <a:off x="2466852" y="4726567"/>
              <a:ext cx="535353" cy="1148191"/>
            </a:xfrm>
            <a:prstGeom prst="rect">
              <a:avLst/>
            </a:prstGeom>
          </p:spPr>
        </p:pic>
      </p:grpSp>
    </p:spTree>
  </p:cSld>
  <p:clrMapOvr>
    <a:masterClrMapping/>
  </p:clrMapOvr>
  <mc:AlternateContent xmlns:mc="http://schemas.openxmlformats.org/markup-compatibility/2006" xmlns:p159="http://schemas.microsoft.com/office/powerpoint/2015/09/main">
    <mc:Choice Requires="p159">
      <p:transition spd="med">
        <p:fade/>
      </p:transition>
    </mc:Choice>
    <mc:Fallback xmlns:w="http://schemas.openxmlformats.org/wordprocessingml/2006/main" xmlns:m="http://schemas.openxmlformats.org/officeDocument/2006/math" xmlns="">
      <p:transition spd="med" advClick="1">
        <p:fade thruBlk="0"/>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extplatzhalter 1"/>
          <p:cNvSpPr>
            <a:spLocks noGrp="1"/>
          </p:cNvSpPr>
          <p:nvPr>
            <p:ph type="body" sz="quarter" idx="10"/>
          </p:nvPr>
        </p:nvSpPr>
        <p:spPr bwMode="auto">
          <a:xfrm>
            <a:off x="658812" y="817725"/>
            <a:ext cx="11053762" cy="446715"/>
          </a:xfrm>
        </p:spPr>
        <p:txBody>
          <a:bodyPr>
            <a:normAutofit/>
          </a:bodyPr>
          <a:lstStyle/>
          <a:p>
            <a:pPr>
              <a:defRPr/>
            </a:pPr>
            <a:r>
              <a:rPr lang="es-ES" sz="2000" dirty="0"/>
              <a:t> ¿Quién puede ofrecer formación continua? ¿Quién la acredita?</a:t>
            </a:r>
          </a:p>
        </p:txBody>
      </p:sp>
      <p:sp>
        <p:nvSpPr>
          <p:cNvPr id="3" name="Titel 2"/>
          <p:cNvSpPr>
            <a:spLocks noGrp="1"/>
          </p:cNvSpPr>
          <p:nvPr>
            <p:ph type="title"/>
          </p:nvPr>
        </p:nvSpPr>
        <p:spPr bwMode="auto"/>
        <p:txBody>
          <a:bodyPr/>
          <a:lstStyle/>
          <a:p>
            <a:pPr>
              <a:defRPr/>
            </a:pPr>
            <a:r>
              <a:rPr lang="es-ES" dirty="0"/>
              <a:t>7. Formación continua no formal: el mercado de proveedores </a:t>
            </a:r>
          </a:p>
        </p:txBody>
      </p:sp>
      <p:sp>
        <p:nvSpPr>
          <p:cNvPr id="5" name="Inhaltsplatzhalter 4"/>
          <p:cNvSpPr txBox="1"/>
          <p:nvPr/>
        </p:nvSpPr>
        <p:spPr bwMode="auto">
          <a:xfrm>
            <a:off x="658812" y="1557339"/>
            <a:ext cx="11053762" cy="3873077"/>
          </a:xfrm>
          <a:prstGeom prst="rect">
            <a:avLst/>
          </a:prstGeom>
        </p:spPr>
        <p:txBody>
          <a:bodyPr vert="horz" lIns="0" tIns="0" rIns="0" bIns="0" numCol="2" rtlCol="0">
            <a:noAutofit/>
          </a:bodyPr>
          <a:lstStyle>
            <a:lvl1pPr marL="342900" indent="-342900" algn="l" defTabSz="914400">
              <a:spcBef>
                <a:spcPts val="0"/>
              </a:spcBef>
              <a:buFont typeface="Arial"/>
              <a:buChar char="•"/>
              <a:defRPr sz="2800">
                <a:solidFill>
                  <a:schemeClr val="tx1"/>
                </a:solidFill>
                <a:latin typeface="+mn-lt"/>
                <a:ea typeface="+mn-ea"/>
                <a:cs typeface="+mn-cs"/>
              </a:defRPr>
            </a:lvl1pPr>
            <a:lvl2pPr marL="742950" indent="-285750" algn="l" defTabSz="914400">
              <a:spcBef>
                <a:spcPts val="0"/>
              </a:spcBef>
              <a:buFont typeface="Arial"/>
              <a:buChar char="–"/>
              <a:defRPr sz="2400">
                <a:solidFill>
                  <a:schemeClr val="tx1"/>
                </a:solidFill>
                <a:latin typeface="+mn-lt"/>
                <a:ea typeface="+mn-ea"/>
                <a:cs typeface="+mn-cs"/>
              </a:defRPr>
            </a:lvl2pPr>
            <a:lvl3pPr marL="1143000" indent="-228600" algn="l" defTabSz="914400">
              <a:spcBef>
                <a:spcPts val="0"/>
              </a:spcBef>
              <a:buFont typeface="Arial"/>
              <a:buChar char="•"/>
              <a:defRPr sz="2000">
                <a:solidFill>
                  <a:schemeClr val="tx1"/>
                </a:solidFill>
                <a:latin typeface="+mn-lt"/>
                <a:ea typeface="+mn-ea"/>
                <a:cs typeface="+mn-cs"/>
              </a:defRPr>
            </a:lvl3pPr>
            <a:lvl4pPr marL="1600200" indent="-228600" algn="l" defTabSz="914400">
              <a:spcBef>
                <a:spcPts val="0"/>
              </a:spcBef>
              <a:buFont typeface="Arial"/>
              <a:buChar char="–"/>
              <a:defRPr sz="1800">
                <a:solidFill>
                  <a:schemeClr val="tx1"/>
                </a:solidFill>
                <a:latin typeface="+mn-lt"/>
                <a:ea typeface="+mn-ea"/>
                <a:cs typeface="+mn-cs"/>
              </a:defRPr>
            </a:lvl4pPr>
            <a:lvl5pPr marL="2057400" indent="-228600" algn="l" defTabSz="914400">
              <a:spcBef>
                <a:spcPts val="0"/>
              </a:spcBef>
              <a:buFont typeface="Arial"/>
              <a:buChar char="»"/>
              <a:defRPr sz="1800">
                <a:solidFill>
                  <a:schemeClr val="tx1"/>
                </a:solidFill>
                <a:latin typeface="+mn-lt"/>
                <a:ea typeface="+mn-ea"/>
                <a:cs typeface="+mn-cs"/>
              </a:defRPr>
            </a:lvl5pPr>
            <a:lvl6pPr marL="2514600" indent="-228600" algn="l" defTabSz="914400">
              <a:spcBef>
                <a:spcPts val="0"/>
              </a:spcBef>
              <a:buFont typeface="Arial"/>
              <a:buChar char="•"/>
              <a:defRPr sz="1800">
                <a:solidFill>
                  <a:schemeClr val="tx1"/>
                </a:solidFill>
                <a:latin typeface="+mn-lt"/>
                <a:ea typeface="+mn-ea"/>
                <a:cs typeface="+mn-cs"/>
              </a:defRPr>
            </a:lvl6pPr>
            <a:lvl7pPr marL="2971800" indent="-228600" algn="l" defTabSz="914400">
              <a:spcBef>
                <a:spcPts val="0"/>
              </a:spcBef>
              <a:buFont typeface="Arial"/>
              <a:buChar char="•"/>
              <a:defRPr sz="1800">
                <a:solidFill>
                  <a:schemeClr val="tx1"/>
                </a:solidFill>
                <a:latin typeface="+mn-lt"/>
                <a:ea typeface="+mn-ea"/>
                <a:cs typeface="+mn-cs"/>
              </a:defRPr>
            </a:lvl7pPr>
            <a:lvl8pPr marL="3429000" indent="-228600" algn="l" defTabSz="914400">
              <a:spcBef>
                <a:spcPts val="0"/>
              </a:spcBef>
              <a:buFont typeface="Arial"/>
              <a:buChar char="•"/>
              <a:defRPr sz="1800">
                <a:solidFill>
                  <a:schemeClr val="tx1"/>
                </a:solidFill>
                <a:latin typeface="+mn-lt"/>
                <a:ea typeface="+mn-ea"/>
                <a:cs typeface="+mn-cs"/>
              </a:defRPr>
            </a:lvl8pPr>
            <a:lvl9pPr marL="3886200" indent="-228600" algn="l" defTabSz="914400">
              <a:spcBef>
                <a:spcPts val="0"/>
              </a:spcBef>
              <a:buFont typeface="Arial"/>
              <a:buChar char="•"/>
              <a:defRPr sz="1800">
                <a:solidFill>
                  <a:schemeClr val="tx1"/>
                </a:solidFill>
                <a:latin typeface="+mn-lt"/>
                <a:ea typeface="+mn-ea"/>
                <a:cs typeface="+mn-cs"/>
              </a:defRPr>
            </a:lvl9pPr>
          </a:lstStyle>
          <a:p>
            <a:pPr marL="285750" indent="-285750">
              <a:lnSpc>
                <a:spcPts val="2000"/>
              </a:lnSpc>
              <a:spcBef>
                <a:spcPts val="600"/>
              </a:spcBef>
              <a:spcAft>
                <a:spcPts val="200"/>
              </a:spcAft>
              <a:buClr>
                <a:srgbClr val="D6851B"/>
              </a:buClr>
              <a:buSzPct val="65000"/>
              <a:buFont typeface="Wingdings 3"/>
              <a:buChar char=""/>
              <a:defRPr/>
            </a:pPr>
            <a:r>
              <a:rPr lang="es-ES" sz="1600" dirty="0">
                <a:latin typeface="Calibri"/>
              </a:rPr>
              <a:t>Las grandes empresas organizan más de la mitad </a:t>
            </a:r>
            <a:br>
              <a:rPr lang="es-ES" sz="1600" dirty="0">
                <a:latin typeface="Calibri"/>
              </a:rPr>
            </a:br>
            <a:r>
              <a:rPr lang="es-ES" sz="1600" dirty="0">
                <a:latin typeface="Calibri"/>
              </a:rPr>
              <a:t>de los eventos de formación continua</a:t>
            </a:r>
          </a:p>
          <a:p>
            <a:pPr marL="285750" indent="-285750">
              <a:lnSpc>
                <a:spcPts val="2000"/>
              </a:lnSpc>
              <a:spcBef>
                <a:spcPts val="1200"/>
              </a:spcBef>
              <a:spcAft>
                <a:spcPts val="200"/>
              </a:spcAft>
              <a:buClr>
                <a:srgbClr val="D6851B"/>
              </a:buClr>
              <a:buSzPct val="65000"/>
              <a:buFont typeface="Wingdings 3"/>
              <a:buChar char=""/>
              <a:defRPr/>
            </a:pPr>
            <a:r>
              <a:rPr lang="es-ES" sz="1600" dirty="0">
                <a:latin typeface="Calibri"/>
              </a:rPr>
              <a:t>Además hay más de 20.000 proveedores:</a:t>
            </a:r>
          </a:p>
          <a:p>
            <a:pPr marL="540000" lvl="1" indent="-252000">
              <a:lnSpc>
                <a:spcPts val="1800"/>
              </a:lnSpc>
              <a:spcBef>
                <a:spcPts val="600"/>
              </a:spcBef>
              <a:spcAft>
                <a:spcPts val="200"/>
              </a:spcAft>
              <a:buClr>
                <a:srgbClr val="D6851B"/>
              </a:buClr>
              <a:buSzPct val="65000"/>
              <a:buFont typeface="Wingdings 3"/>
              <a:buChar char=""/>
              <a:defRPr/>
            </a:pPr>
            <a:r>
              <a:rPr lang="es-ES" sz="1600" dirty="0">
                <a:latin typeface="Calibri"/>
              </a:rPr>
              <a:t>Instituciones públicas</a:t>
            </a:r>
          </a:p>
          <a:p>
            <a:pPr marL="540000" lvl="1" indent="-252000">
              <a:lnSpc>
                <a:spcPts val="1800"/>
              </a:lnSpc>
              <a:spcBef>
                <a:spcPts val="600"/>
              </a:spcBef>
              <a:spcAft>
                <a:spcPts val="200"/>
              </a:spcAft>
              <a:buClr>
                <a:srgbClr val="D6851B"/>
              </a:buClr>
              <a:buSzPct val="65000"/>
              <a:buFont typeface="Wingdings 3"/>
              <a:buChar char=""/>
              <a:defRPr/>
            </a:pPr>
            <a:r>
              <a:rPr lang="es-ES" sz="1600" dirty="0">
                <a:latin typeface="Calibri"/>
              </a:rPr>
              <a:t>Universidades e institutos de investigación</a:t>
            </a:r>
          </a:p>
          <a:p>
            <a:pPr marL="540000" lvl="1" indent="-252000">
              <a:lnSpc>
                <a:spcPts val="1800"/>
              </a:lnSpc>
              <a:spcBef>
                <a:spcPts val="600"/>
              </a:spcBef>
              <a:spcAft>
                <a:spcPts val="200"/>
              </a:spcAft>
              <a:buClr>
                <a:srgbClr val="D6851B"/>
              </a:buClr>
              <a:buSzPct val="65000"/>
              <a:buFont typeface="Wingdings 3"/>
              <a:buChar char=""/>
              <a:defRPr/>
            </a:pPr>
            <a:r>
              <a:rPr lang="es-ES" sz="1600" dirty="0">
                <a:latin typeface="Calibri"/>
              </a:rPr>
              <a:t>La Iglesia</a:t>
            </a:r>
          </a:p>
          <a:p>
            <a:pPr marL="540000" lvl="1" indent="-252000">
              <a:lnSpc>
                <a:spcPts val="1800"/>
              </a:lnSpc>
              <a:spcBef>
                <a:spcPts val="600"/>
              </a:spcBef>
              <a:spcAft>
                <a:spcPts val="200"/>
              </a:spcAft>
              <a:buClr>
                <a:srgbClr val="D6851B"/>
              </a:buClr>
              <a:buSzPct val="65000"/>
              <a:buFont typeface="Wingdings 3"/>
              <a:buChar char=""/>
              <a:defRPr/>
            </a:pPr>
            <a:r>
              <a:rPr lang="es-ES" sz="1600" dirty="0">
                <a:latin typeface="Calibri"/>
              </a:rPr>
              <a:t>Las Cámaras</a:t>
            </a:r>
          </a:p>
          <a:p>
            <a:pPr marL="540000" lvl="1" indent="-252000">
              <a:lnSpc>
                <a:spcPts val="1800"/>
              </a:lnSpc>
              <a:spcBef>
                <a:spcPts val="600"/>
              </a:spcBef>
              <a:spcAft>
                <a:spcPts val="200"/>
              </a:spcAft>
              <a:buClr>
                <a:srgbClr val="D6851B"/>
              </a:buClr>
              <a:buSzPct val="65000"/>
              <a:buFont typeface="Wingdings 3"/>
              <a:buChar char=""/>
              <a:defRPr/>
            </a:pPr>
            <a:r>
              <a:rPr lang="es-ES" sz="1600" dirty="0">
                <a:latin typeface="Calibri"/>
              </a:rPr>
              <a:t>Los sindicatos</a:t>
            </a:r>
          </a:p>
          <a:p>
            <a:pPr marL="540000" lvl="1" indent="-252000">
              <a:lnSpc>
                <a:spcPts val="1800"/>
              </a:lnSpc>
              <a:spcBef>
                <a:spcPts val="600"/>
              </a:spcBef>
              <a:spcAft>
                <a:spcPts val="200"/>
              </a:spcAft>
              <a:buClr>
                <a:srgbClr val="D6851B"/>
              </a:buClr>
              <a:buSzPct val="65000"/>
              <a:buFont typeface="Wingdings 3"/>
              <a:buChar char=""/>
              <a:defRPr/>
            </a:pPr>
            <a:r>
              <a:rPr lang="es-ES" sz="1600" dirty="0">
                <a:latin typeface="Calibri"/>
              </a:rPr>
              <a:t>Organizaciones empresariales</a:t>
            </a:r>
          </a:p>
          <a:p>
            <a:pPr marL="540000" lvl="1" indent="-252000">
              <a:lnSpc>
                <a:spcPts val="1800"/>
              </a:lnSpc>
              <a:spcBef>
                <a:spcPts val="600"/>
              </a:spcBef>
              <a:spcAft>
                <a:spcPts val="200"/>
              </a:spcAft>
              <a:buClr>
                <a:srgbClr val="D6851B"/>
              </a:buClr>
              <a:buSzPct val="65000"/>
              <a:buFont typeface="Wingdings 3"/>
              <a:buChar char=""/>
              <a:defRPr/>
            </a:pPr>
            <a:r>
              <a:rPr lang="es-ES" sz="1600" dirty="0">
                <a:latin typeface="Calibri"/>
              </a:rPr>
              <a:t>Fundaciones y organizaciones benéficas</a:t>
            </a:r>
          </a:p>
          <a:p>
            <a:pPr marL="540000" lvl="1" indent="-252000">
              <a:lnSpc>
                <a:spcPts val="1800"/>
              </a:lnSpc>
              <a:spcBef>
                <a:spcPts val="600"/>
              </a:spcBef>
              <a:spcAft>
                <a:spcPts val="200"/>
              </a:spcAft>
              <a:buClr>
                <a:srgbClr val="D6851B"/>
              </a:buClr>
              <a:buSzPct val="65000"/>
              <a:buFont typeface="Wingdings 3"/>
              <a:buChar char=""/>
              <a:defRPr/>
            </a:pPr>
            <a:r>
              <a:rPr lang="es-ES" sz="1600" dirty="0">
                <a:latin typeface="Calibri"/>
              </a:rPr>
              <a:t>Entidades de formación comerciales/privados (18% en 2025) y otros</a:t>
            </a:r>
          </a:p>
          <a:p>
            <a:pPr marL="285750" indent="-285750">
              <a:lnSpc>
                <a:spcPts val="2000"/>
              </a:lnSpc>
              <a:spcBef>
                <a:spcPts val="600"/>
              </a:spcBef>
              <a:spcAft>
                <a:spcPts val="200"/>
              </a:spcAft>
              <a:buClr>
                <a:srgbClr val="D6851B"/>
              </a:buClr>
              <a:buSzPct val="65000"/>
              <a:buFont typeface="Wingdings 3"/>
              <a:buChar char=""/>
              <a:defRPr/>
            </a:pPr>
            <a:r>
              <a:rPr lang="es-ES" sz="1600" dirty="0">
                <a:latin typeface="Calibri"/>
              </a:rPr>
              <a:t>Diferenciación: ofertas públicas reguladas y subvencionadas / ofertas no reguladas, no subvencionadas</a:t>
            </a:r>
          </a:p>
          <a:p>
            <a:pPr marL="285750" indent="-285750">
              <a:lnSpc>
                <a:spcPts val="2000"/>
              </a:lnSpc>
              <a:spcBef>
                <a:spcPts val="1200"/>
              </a:spcBef>
              <a:spcAft>
                <a:spcPts val="200"/>
              </a:spcAft>
              <a:buClr>
                <a:srgbClr val="D6851B"/>
              </a:buClr>
              <a:buSzPct val="65000"/>
              <a:buFont typeface="Wingdings 3"/>
              <a:buChar char=""/>
              <a:defRPr/>
            </a:pPr>
            <a:r>
              <a:rPr lang="es-ES" sz="1600" dirty="0">
                <a:latin typeface="Calibri"/>
              </a:rPr>
              <a:t>Para las ofertas del ámbito subvencionado, suele exigirse una licencia de las instituciones estatales o Cámaras (limitada: para la entidad 5 años, para la medida de formación 3 años)</a:t>
            </a:r>
          </a:p>
          <a:p>
            <a:pPr marL="285750" indent="-285750">
              <a:lnSpc>
                <a:spcPts val="2000"/>
              </a:lnSpc>
              <a:spcBef>
                <a:spcPts val="1200"/>
              </a:spcBef>
              <a:spcAft>
                <a:spcPts val="200"/>
              </a:spcAft>
              <a:buClr>
                <a:srgbClr val="D6851B"/>
              </a:buClr>
              <a:buSzPct val="65000"/>
              <a:buFont typeface="Wingdings 3"/>
              <a:buChar char=""/>
              <a:defRPr/>
            </a:pPr>
            <a:r>
              <a:rPr lang="es-ES" sz="1600" dirty="0">
                <a:latin typeface="Calibri"/>
              </a:rPr>
              <a:t>Por lo general, no se exige la certificación del sistema de gestión de la calidad, pero está muy extendida, p. ej. según las normas ISO 9000 y siguientes o ISO 29990</a:t>
            </a:r>
          </a:p>
          <a:p>
            <a:pPr marL="285750" indent="-285750">
              <a:lnSpc>
                <a:spcPts val="2000"/>
              </a:lnSpc>
              <a:spcBef>
                <a:spcPts val="1200"/>
              </a:spcBef>
              <a:spcAft>
                <a:spcPts val="200"/>
              </a:spcAft>
              <a:buClr>
                <a:srgbClr val="D6851B"/>
              </a:buClr>
              <a:buSzPct val="65000"/>
              <a:buFont typeface="Wingdings 3"/>
              <a:buChar char=""/>
              <a:defRPr/>
            </a:pPr>
            <a:r>
              <a:rPr lang="es-ES" sz="1600" dirty="0"/>
              <a:t>Pruebas y certificación por entidades privadas, en el caso de las normas ISO acreditadas por el Organismo Alemán de Acreditación (DAkks)</a:t>
            </a:r>
          </a:p>
        </p:txBody>
      </p:sp>
    </p:spTree>
  </p:cSld>
  <p:clrMapOvr>
    <a:masterClrMapping/>
  </p:clrMapOvr>
  <mc:AlternateContent xmlns:mc="http://schemas.openxmlformats.org/markup-compatibility/2006" xmlns:p159="http://schemas.microsoft.com/office/powerpoint/2015/09/main">
    <mc:Choice Requires="p159">
      <p:transition spd="med">
        <p:fade/>
      </p:transition>
    </mc:Choice>
    <mc:Fallback xmlns:w="http://schemas.openxmlformats.org/wordprocessingml/2006/main" xmlns:m="http://schemas.openxmlformats.org/officeDocument/2006/math" xmlns="">
      <p:transition spd="med" advClick="1">
        <p:fade thruBlk="0"/>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5" name="Textplatzhalter 3"/>
          <p:cNvSpPr txBox="1"/>
          <p:nvPr/>
        </p:nvSpPr>
        <p:spPr bwMode="auto">
          <a:xfrm>
            <a:off x="4824000" y="2520000"/>
            <a:ext cx="2520000" cy="900000"/>
          </a:xfrm>
          <a:prstGeom prst="rect">
            <a:avLst/>
          </a:prstGeom>
          <a:solidFill>
            <a:srgbClr val="D6851B"/>
          </a:solidFill>
        </p:spPr>
        <p:txBody>
          <a:bodyPr vert="horz" wrap="square" lIns="108000" tIns="108000" rIns="108000" bIns="144000" rtlCol="0" anchor="ctr">
            <a:no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lnSpc>
                <a:spcPct val="100000"/>
              </a:lnSpc>
              <a:spcBef>
                <a:spcPts val="600"/>
              </a:spcBef>
              <a:defRPr/>
            </a:pPr>
            <a:r>
              <a:rPr lang="es-ES" sz="1600" dirty="0"/>
              <a:t>Estado (Gobierno Federal, estados federados, municipios)</a:t>
            </a:r>
          </a:p>
        </p:txBody>
      </p:sp>
      <p:sp>
        <p:nvSpPr>
          <p:cNvPr id="3" name="Titel 2"/>
          <p:cNvSpPr>
            <a:spLocks noGrp="1"/>
          </p:cNvSpPr>
          <p:nvPr>
            <p:ph type="title"/>
          </p:nvPr>
        </p:nvSpPr>
        <p:spPr bwMode="auto"/>
        <p:txBody>
          <a:bodyPr/>
          <a:lstStyle/>
          <a:p>
            <a:pPr>
              <a:defRPr/>
            </a:pPr>
            <a:r>
              <a:rPr lang="es-ES" dirty="0"/>
              <a:t>8. Participación en la formación continua </a:t>
            </a:r>
          </a:p>
        </p:txBody>
      </p:sp>
      <p:sp>
        <p:nvSpPr>
          <p:cNvPr id="13" name="Textplatzhalter 3"/>
          <p:cNvSpPr txBox="1"/>
          <p:nvPr/>
        </p:nvSpPr>
        <p:spPr bwMode="auto">
          <a:xfrm>
            <a:off x="7505300" y="973162"/>
            <a:ext cx="3600000" cy="828587"/>
          </a:xfrm>
          <a:prstGeom prst="rect">
            <a:avLst/>
          </a:prstGeom>
          <a:solidFill>
            <a:srgbClr val="FBF3E8"/>
          </a:solidFill>
        </p:spPr>
        <p:txBody>
          <a:bodyPr vert="horz" wrap="square" lIns="216000" tIns="180000" rIns="144000" bIns="180000" rtlCol="0" anchor="t" anchorCtr="0">
            <a:no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nSpc>
                <a:spcPts val="2200"/>
              </a:lnSpc>
              <a:spcBef>
                <a:spcPts val="600"/>
              </a:spcBef>
              <a:defRPr/>
            </a:pPr>
            <a:r>
              <a:rPr lang="es-ES" sz="1600" dirty="0">
                <a:solidFill>
                  <a:schemeClr val="tx1"/>
                </a:solidFill>
              </a:rPr>
              <a:t>A menudo, los gastos no se pueden delimitar con precisión</a:t>
            </a:r>
          </a:p>
        </p:txBody>
      </p:sp>
      <p:sp>
        <p:nvSpPr>
          <p:cNvPr id="16" name="Textplatzhalter 3"/>
          <p:cNvSpPr txBox="1"/>
          <p:nvPr/>
        </p:nvSpPr>
        <p:spPr bwMode="auto">
          <a:xfrm>
            <a:off x="6639864" y="3562247"/>
            <a:ext cx="4320000" cy="1548318"/>
          </a:xfrm>
          <a:prstGeom prst="rect">
            <a:avLst/>
          </a:prstGeom>
          <a:solidFill>
            <a:srgbClr val="FBF3E8"/>
          </a:solidFill>
        </p:spPr>
        <p:txBody>
          <a:bodyPr vert="horz" wrap="square" lIns="216000" tIns="216000" rIns="144000" bIns="216000" rtlCol="0" anchor="ctr" anchorCtr="0">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nSpc>
                <a:spcPts val="2200"/>
              </a:lnSpc>
              <a:spcBef>
                <a:spcPts val="600"/>
              </a:spcBef>
              <a:defRPr/>
            </a:pPr>
            <a:r>
              <a:rPr lang="es-ES" sz="1600" dirty="0">
                <a:solidFill>
                  <a:schemeClr val="tx1"/>
                </a:solidFill>
              </a:rPr>
              <a:t>2024: promoción de </a:t>
            </a:r>
            <a:r>
              <a:rPr lang="es-ES" sz="2800" dirty="0">
                <a:solidFill>
                  <a:schemeClr val="tx1"/>
                </a:solidFill>
              </a:rPr>
              <a:t>320.216</a:t>
            </a:r>
            <a:r>
              <a:rPr lang="es-ES" sz="1600" dirty="0">
                <a:solidFill>
                  <a:schemeClr val="tx1"/>
                </a:solidFill>
              </a:rPr>
              <a:t> admisiones en medidas de formación profesional continua según los libros II y III del Código Social alemán (SGB II y SGB III).</a:t>
            </a:r>
          </a:p>
        </p:txBody>
      </p:sp>
      <p:sp>
        <p:nvSpPr>
          <p:cNvPr id="8" name="Inhaltsplatzhalter 4"/>
          <p:cNvSpPr txBox="1"/>
          <p:nvPr/>
        </p:nvSpPr>
        <p:spPr bwMode="auto">
          <a:xfrm>
            <a:off x="658812" y="1732935"/>
            <a:ext cx="3528000" cy="3783628"/>
          </a:xfrm>
          <a:prstGeom prst="rect">
            <a:avLst/>
          </a:prstGeom>
        </p:spPr>
        <p:txBody>
          <a:bodyPr vert="horz" lIns="0" tIns="0" rIns="0" bIns="0" numCol="1" rtlCol="0">
            <a:noAutofit/>
          </a:bodyPr>
          <a:lstStyle>
            <a:lvl1pPr marL="342900" indent="-342900" algn="l" defTabSz="914400">
              <a:spcBef>
                <a:spcPts val="0"/>
              </a:spcBef>
              <a:buFont typeface="Arial"/>
              <a:buChar char="•"/>
              <a:defRPr sz="2800">
                <a:solidFill>
                  <a:schemeClr val="tx1"/>
                </a:solidFill>
                <a:latin typeface="+mn-lt"/>
                <a:ea typeface="+mn-ea"/>
                <a:cs typeface="+mn-cs"/>
              </a:defRPr>
            </a:lvl1pPr>
            <a:lvl2pPr marL="742950" indent="-285750" algn="l" defTabSz="914400">
              <a:spcBef>
                <a:spcPts val="0"/>
              </a:spcBef>
              <a:buFont typeface="Arial"/>
              <a:buChar char="–"/>
              <a:defRPr sz="2400">
                <a:solidFill>
                  <a:schemeClr val="tx1"/>
                </a:solidFill>
                <a:latin typeface="+mn-lt"/>
                <a:ea typeface="+mn-ea"/>
                <a:cs typeface="+mn-cs"/>
              </a:defRPr>
            </a:lvl2pPr>
            <a:lvl3pPr marL="1143000" indent="-228600" algn="l" defTabSz="914400">
              <a:spcBef>
                <a:spcPts val="0"/>
              </a:spcBef>
              <a:buFont typeface="Arial"/>
              <a:buChar char="•"/>
              <a:defRPr sz="2000">
                <a:solidFill>
                  <a:schemeClr val="tx1"/>
                </a:solidFill>
                <a:latin typeface="+mn-lt"/>
                <a:ea typeface="+mn-ea"/>
                <a:cs typeface="+mn-cs"/>
              </a:defRPr>
            </a:lvl3pPr>
            <a:lvl4pPr marL="1600200" indent="-228600" algn="l" defTabSz="914400">
              <a:spcBef>
                <a:spcPts val="0"/>
              </a:spcBef>
              <a:buFont typeface="Arial"/>
              <a:buChar char="–"/>
              <a:defRPr sz="1800">
                <a:solidFill>
                  <a:schemeClr val="tx1"/>
                </a:solidFill>
                <a:latin typeface="+mn-lt"/>
                <a:ea typeface="+mn-ea"/>
                <a:cs typeface="+mn-cs"/>
              </a:defRPr>
            </a:lvl4pPr>
            <a:lvl5pPr marL="2057400" indent="-228600" algn="l" defTabSz="914400">
              <a:spcBef>
                <a:spcPts val="0"/>
              </a:spcBef>
              <a:buFont typeface="Arial"/>
              <a:buChar char="»"/>
              <a:defRPr sz="1800">
                <a:solidFill>
                  <a:schemeClr val="tx1"/>
                </a:solidFill>
                <a:latin typeface="+mn-lt"/>
                <a:ea typeface="+mn-ea"/>
                <a:cs typeface="+mn-cs"/>
              </a:defRPr>
            </a:lvl5pPr>
            <a:lvl6pPr marL="2514600" indent="-228600" algn="l" defTabSz="914400">
              <a:spcBef>
                <a:spcPts val="0"/>
              </a:spcBef>
              <a:buFont typeface="Arial"/>
              <a:buChar char="•"/>
              <a:defRPr sz="1800">
                <a:solidFill>
                  <a:schemeClr val="tx1"/>
                </a:solidFill>
                <a:latin typeface="+mn-lt"/>
                <a:ea typeface="+mn-ea"/>
                <a:cs typeface="+mn-cs"/>
              </a:defRPr>
            </a:lvl6pPr>
            <a:lvl7pPr marL="2971800" indent="-228600" algn="l" defTabSz="914400">
              <a:spcBef>
                <a:spcPts val="0"/>
              </a:spcBef>
              <a:buFont typeface="Arial"/>
              <a:buChar char="•"/>
              <a:defRPr sz="1800">
                <a:solidFill>
                  <a:schemeClr val="tx1"/>
                </a:solidFill>
                <a:latin typeface="+mn-lt"/>
                <a:ea typeface="+mn-ea"/>
                <a:cs typeface="+mn-cs"/>
              </a:defRPr>
            </a:lvl7pPr>
            <a:lvl8pPr marL="3429000" indent="-228600" algn="l" defTabSz="914400">
              <a:spcBef>
                <a:spcPts val="0"/>
              </a:spcBef>
              <a:buFont typeface="Arial"/>
              <a:buChar char="•"/>
              <a:defRPr sz="1800">
                <a:solidFill>
                  <a:schemeClr val="tx1"/>
                </a:solidFill>
                <a:latin typeface="+mn-lt"/>
                <a:ea typeface="+mn-ea"/>
                <a:cs typeface="+mn-cs"/>
              </a:defRPr>
            </a:lvl8pPr>
            <a:lvl9pPr marL="3886200" indent="-228600" algn="l" defTabSz="914400">
              <a:spcBef>
                <a:spcPts val="0"/>
              </a:spcBef>
              <a:buFont typeface="Arial"/>
              <a:buChar char="•"/>
              <a:defRPr sz="1800">
                <a:solidFill>
                  <a:schemeClr val="tx1"/>
                </a:solidFill>
                <a:latin typeface="+mn-lt"/>
                <a:ea typeface="+mn-ea"/>
                <a:cs typeface="+mn-cs"/>
              </a:defRPr>
            </a:lvl9pPr>
          </a:lstStyle>
          <a:p>
            <a:pPr marL="285750" indent="-285750">
              <a:lnSpc>
                <a:spcPts val="2000"/>
              </a:lnSpc>
              <a:spcBef>
                <a:spcPts val="600"/>
              </a:spcBef>
              <a:buClr>
                <a:srgbClr val="D6851B"/>
              </a:buClr>
              <a:buSzPct val="65000"/>
              <a:buFont typeface="Wingdings 3"/>
              <a:buChar char=""/>
              <a:defRPr/>
            </a:pPr>
            <a:endParaRPr lang="de-DE" sz="1600" dirty="0">
              <a:latin typeface="Calibri"/>
            </a:endParaRPr>
          </a:p>
        </p:txBody>
      </p:sp>
      <p:sp>
        <p:nvSpPr>
          <p:cNvPr id="9" name="Textplatzhalter 3"/>
          <p:cNvSpPr txBox="1"/>
          <p:nvPr/>
        </p:nvSpPr>
        <p:spPr bwMode="auto">
          <a:xfrm>
            <a:off x="781289" y="1058426"/>
            <a:ext cx="3600000" cy="947709"/>
          </a:xfrm>
          <a:prstGeom prst="rect">
            <a:avLst/>
          </a:prstGeom>
          <a:solidFill>
            <a:srgbClr val="FBF3E8"/>
          </a:solidFill>
        </p:spPr>
        <p:txBody>
          <a:bodyPr vert="horz" wrap="square" lIns="216000" tIns="180000" rIns="144000" bIns="216000" rtlCol="0" anchor="t" anchorCtr="0">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nSpc>
                <a:spcPts val="2200"/>
              </a:lnSpc>
              <a:spcBef>
                <a:spcPts val="600"/>
              </a:spcBef>
              <a:defRPr/>
            </a:pPr>
            <a:r>
              <a:rPr lang="es-ES" sz="1600" dirty="0">
                <a:solidFill>
                  <a:schemeClr val="tx1"/>
                </a:solidFill>
              </a:rPr>
              <a:t>Numerosos programas de formación para ascender profesionalmente</a:t>
            </a:r>
          </a:p>
        </p:txBody>
      </p:sp>
      <p:sp>
        <p:nvSpPr>
          <p:cNvPr id="11" name="Textplatzhalter 3"/>
          <p:cNvSpPr txBox="1"/>
          <p:nvPr/>
        </p:nvSpPr>
        <p:spPr bwMode="auto">
          <a:xfrm>
            <a:off x="115057" y="2678048"/>
            <a:ext cx="4615509" cy="984061"/>
          </a:xfrm>
          <a:prstGeom prst="rect">
            <a:avLst/>
          </a:prstGeom>
          <a:solidFill>
            <a:srgbClr val="FBF3E8"/>
          </a:solidFill>
        </p:spPr>
        <p:txBody>
          <a:bodyPr vert="horz" wrap="square" lIns="216000" tIns="216000" rIns="144000" bIns="216000" rtlCol="0" anchor="t" anchorCtr="0">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nSpc>
                <a:spcPts val="2200"/>
              </a:lnSpc>
              <a:spcBef>
                <a:spcPts val="600"/>
              </a:spcBef>
              <a:defRPr/>
            </a:pPr>
            <a:r>
              <a:rPr lang="es-ES" sz="2800" dirty="0">
                <a:solidFill>
                  <a:schemeClr val="tx1"/>
                </a:solidFill>
              </a:rPr>
              <a:t>1.083 millones</a:t>
            </a:r>
            <a:r>
              <a:rPr lang="es-ES" sz="1000" dirty="0">
                <a:solidFill>
                  <a:schemeClr val="tx1"/>
                </a:solidFill>
              </a:rPr>
              <a:t> </a:t>
            </a:r>
            <a:r>
              <a:rPr lang="es-ES" sz="2800" dirty="0">
                <a:solidFill>
                  <a:schemeClr val="tx1"/>
                </a:solidFill>
              </a:rPr>
              <a:t>€</a:t>
            </a:r>
            <a:r>
              <a:rPr lang="es-ES" sz="1600" dirty="0">
                <a:solidFill>
                  <a:schemeClr val="tx1"/>
                </a:solidFill>
              </a:rPr>
              <a:t> subvenciones para apoyar al acsenso profesional en 2024 (concesión)</a:t>
            </a:r>
          </a:p>
        </p:txBody>
      </p:sp>
      <p:grpSp>
        <p:nvGrpSpPr>
          <p:cNvPr id="15" name="Gruppieren 14"/>
          <p:cNvGrpSpPr/>
          <p:nvPr/>
        </p:nvGrpSpPr>
        <p:grpSpPr bwMode="auto">
          <a:xfrm>
            <a:off x="5304136" y="1233018"/>
            <a:ext cx="1651649" cy="1393773"/>
            <a:chOff x="10867802" y="1247312"/>
            <a:chExt cx="970883" cy="819296"/>
          </a:xfrm>
        </p:grpSpPr>
        <p:grpSp>
          <p:nvGrpSpPr>
            <p:cNvPr id="18" name="Gruppieren 17"/>
            <p:cNvGrpSpPr/>
            <p:nvPr/>
          </p:nvGrpSpPr>
          <p:grpSpPr bwMode="auto">
            <a:xfrm>
              <a:off x="10960843" y="1394268"/>
              <a:ext cx="774057" cy="664270"/>
              <a:chOff x="10960845" y="1438275"/>
              <a:chExt cx="521493" cy="447529"/>
            </a:xfrm>
          </p:grpSpPr>
          <p:sp>
            <p:nvSpPr>
              <p:cNvPr id="20" name="Rechteck: obere Ecken abgeschnitten 10"/>
              <p:cNvSpPr/>
              <p:nvPr/>
            </p:nvSpPr>
            <p:spPr bwMode="auto">
              <a:xfrm>
                <a:off x="10975180" y="1438275"/>
                <a:ext cx="500062" cy="207169"/>
              </a:xfrm>
              <a:custGeom>
                <a:avLst/>
                <a:gdLst>
                  <a:gd name="connsiteX0" fmla="*/ 28179 w 450056"/>
                  <a:gd name="connsiteY0" fmla="*/ 0 h 169069"/>
                  <a:gd name="connsiteX1" fmla="*/ 421877 w 450056"/>
                  <a:gd name="connsiteY1" fmla="*/ 0 h 169069"/>
                  <a:gd name="connsiteX2" fmla="*/ 450056 w 450056"/>
                  <a:gd name="connsiteY2" fmla="*/ 28179 h 169069"/>
                  <a:gd name="connsiteX3" fmla="*/ 450056 w 450056"/>
                  <a:gd name="connsiteY3" fmla="*/ 169069 h 169069"/>
                  <a:gd name="connsiteX4" fmla="*/ 450056 w 450056"/>
                  <a:gd name="connsiteY4" fmla="*/ 169069 h 169069"/>
                  <a:gd name="connsiteX5" fmla="*/ 0 w 450056"/>
                  <a:gd name="connsiteY5" fmla="*/ 169069 h 169069"/>
                  <a:gd name="connsiteX6" fmla="*/ 0 w 450056"/>
                  <a:gd name="connsiteY6" fmla="*/ 169069 h 169069"/>
                  <a:gd name="connsiteX7" fmla="*/ 0 w 450056"/>
                  <a:gd name="connsiteY7" fmla="*/ 28179 h 169069"/>
                  <a:gd name="connsiteX8" fmla="*/ 28179 w 450056"/>
                  <a:gd name="connsiteY8" fmla="*/ 0 h 169069"/>
                  <a:gd name="connsiteX0" fmla="*/ 30560 w 452437"/>
                  <a:gd name="connsiteY0" fmla="*/ 0 h 169069"/>
                  <a:gd name="connsiteX1" fmla="*/ 424258 w 452437"/>
                  <a:gd name="connsiteY1" fmla="*/ 0 h 169069"/>
                  <a:gd name="connsiteX2" fmla="*/ 452437 w 452437"/>
                  <a:gd name="connsiteY2" fmla="*/ 28179 h 169069"/>
                  <a:gd name="connsiteX3" fmla="*/ 452437 w 452437"/>
                  <a:gd name="connsiteY3" fmla="*/ 169069 h 169069"/>
                  <a:gd name="connsiteX4" fmla="*/ 452437 w 452437"/>
                  <a:gd name="connsiteY4" fmla="*/ 169069 h 169069"/>
                  <a:gd name="connsiteX5" fmla="*/ 2381 w 452437"/>
                  <a:gd name="connsiteY5" fmla="*/ 169069 h 169069"/>
                  <a:gd name="connsiteX6" fmla="*/ 2381 w 452437"/>
                  <a:gd name="connsiteY6" fmla="*/ 169069 h 169069"/>
                  <a:gd name="connsiteX7" fmla="*/ 0 w 452437"/>
                  <a:gd name="connsiteY7" fmla="*/ 123429 h 169069"/>
                  <a:gd name="connsiteX8" fmla="*/ 30560 w 452437"/>
                  <a:gd name="connsiteY8" fmla="*/ 0 h 169069"/>
                  <a:gd name="connsiteX0" fmla="*/ 237729 w 452437"/>
                  <a:gd name="connsiteY0" fmla="*/ 0 h 190500"/>
                  <a:gd name="connsiteX1" fmla="*/ 424258 w 452437"/>
                  <a:gd name="connsiteY1" fmla="*/ 21431 h 190500"/>
                  <a:gd name="connsiteX2" fmla="*/ 452437 w 452437"/>
                  <a:gd name="connsiteY2" fmla="*/ 49610 h 190500"/>
                  <a:gd name="connsiteX3" fmla="*/ 452437 w 452437"/>
                  <a:gd name="connsiteY3" fmla="*/ 190500 h 190500"/>
                  <a:gd name="connsiteX4" fmla="*/ 452437 w 452437"/>
                  <a:gd name="connsiteY4" fmla="*/ 190500 h 190500"/>
                  <a:gd name="connsiteX5" fmla="*/ 2381 w 452437"/>
                  <a:gd name="connsiteY5" fmla="*/ 190500 h 190500"/>
                  <a:gd name="connsiteX6" fmla="*/ 2381 w 452437"/>
                  <a:gd name="connsiteY6" fmla="*/ 190500 h 190500"/>
                  <a:gd name="connsiteX7" fmla="*/ 0 w 452437"/>
                  <a:gd name="connsiteY7" fmla="*/ 144860 h 190500"/>
                  <a:gd name="connsiteX8" fmla="*/ 237729 w 452437"/>
                  <a:gd name="connsiteY8" fmla="*/ 0 h 190500"/>
                  <a:gd name="connsiteX0" fmla="*/ 237729 w 452437"/>
                  <a:gd name="connsiteY0" fmla="*/ 0 h 190500"/>
                  <a:gd name="connsiteX1" fmla="*/ 369490 w 452437"/>
                  <a:gd name="connsiteY1" fmla="*/ 73818 h 190500"/>
                  <a:gd name="connsiteX2" fmla="*/ 452437 w 452437"/>
                  <a:gd name="connsiteY2" fmla="*/ 49610 h 190500"/>
                  <a:gd name="connsiteX3" fmla="*/ 452437 w 452437"/>
                  <a:gd name="connsiteY3" fmla="*/ 190500 h 190500"/>
                  <a:gd name="connsiteX4" fmla="*/ 452437 w 452437"/>
                  <a:gd name="connsiteY4" fmla="*/ 190500 h 190500"/>
                  <a:gd name="connsiteX5" fmla="*/ 2381 w 452437"/>
                  <a:gd name="connsiteY5" fmla="*/ 190500 h 190500"/>
                  <a:gd name="connsiteX6" fmla="*/ 2381 w 452437"/>
                  <a:gd name="connsiteY6" fmla="*/ 190500 h 190500"/>
                  <a:gd name="connsiteX7" fmla="*/ 0 w 452437"/>
                  <a:gd name="connsiteY7" fmla="*/ 144860 h 190500"/>
                  <a:gd name="connsiteX8" fmla="*/ 237729 w 452437"/>
                  <a:gd name="connsiteY8" fmla="*/ 0 h 190500"/>
                  <a:gd name="connsiteX0" fmla="*/ 237729 w 469105"/>
                  <a:gd name="connsiteY0" fmla="*/ 0 h 190500"/>
                  <a:gd name="connsiteX1" fmla="*/ 369490 w 469105"/>
                  <a:gd name="connsiteY1" fmla="*/ 73818 h 190500"/>
                  <a:gd name="connsiteX2" fmla="*/ 469105 w 469105"/>
                  <a:gd name="connsiteY2" fmla="*/ 147241 h 190500"/>
                  <a:gd name="connsiteX3" fmla="*/ 452437 w 469105"/>
                  <a:gd name="connsiteY3" fmla="*/ 190500 h 190500"/>
                  <a:gd name="connsiteX4" fmla="*/ 452437 w 469105"/>
                  <a:gd name="connsiteY4" fmla="*/ 190500 h 190500"/>
                  <a:gd name="connsiteX5" fmla="*/ 2381 w 469105"/>
                  <a:gd name="connsiteY5" fmla="*/ 190500 h 190500"/>
                  <a:gd name="connsiteX6" fmla="*/ 2381 w 469105"/>
                  <a:gd name="connsiteY6" fmla="*/ 190500 h 190500"/>
                  <a:gd name="connsiteX7" fmla="*/ 0 w 469105"/>
                  <a:gd name="connsiteY7" fmla="*/ 144860 h 190500"/>
                  <a:gd name="connsiteX8" fmla="*/ 237729 w 469105"/>
                  <a:gd name="connsiteY8" fmla="*/ 0 h 190500"/>
                  <a:gd name="connsiteX0" fmla="*/ 237729 w 476249"/>
                  <a:gd name="connsiteY0" fmla="*/ 0 h 202407"/>
                  <a:gd name="connsiteX1" fmla="*/ 369490 w 476249"/>
                  <a:gd name="connsiteY1" fmla="*/ 73818 h 202407"/>
                  <a:gd name="connsiteX2" fmla="*/ 469105 w 476249"/>
                  <a:gd name="connsiteY2" fmla="*/ 147241 h 202407"/>
                  <a:gd name="connsiteX3" fmla="*/ 452437 w 476249"/>
                  <a:gd name="connsiteY3" fmla="*/ 190500 h 202407"/>
                  <a:gd name="connsiteX4" fmla="*/ 476249 w 476249"/>
                  <a:gd name="connsiteY4" fmla="*/ 202407 h 202407"/>
                  <a:gd name="connsiteX5" fmla="*/ 2381 w 476249"/>
                  <a:gd name="connsiteY5" fmla="*/ 190500 h 202407"/>
                  <a:gd name="connsiteX6" fmla="*/ 2381 w 476249"/>
                  <a:gd name="connsiteY6" fmla="*/ 190500 h 202407"/>
                  <a:gd name="connsiteX7" fmla="*/ 0 w 476249"/>
                  <a:gd name="connsiteY7" fmla="*/ 144860 h 202407"/>
                  <a:gd name="connsiteX8" fmla="*/ 237729 w 476249"/>
                  <a:gd name="connsiteY8" fmla="*/ 0 h 202407"/>
                  <a:gd name="connsiteX0" fmla="*/ 261542 w 500062"/>
                  <a:gd name="connsiteY0" fmla="*/ 0 h 207169"/>
                  <a:gd name="connsiteX1" fmla="*/ 393303 w 500062"/>
                  <a:gd name="connsiteY1" fmla="*/ 73818 h 207169"/>
                  <a:gd name="connsiteX2" fmla="*/ 492918 w 500062"/>
                  <a:gd name="connsiteY2" fmla="*/ 147241 h 207169"/>
                  <a:gd name="connsiteX3" fmla="*/ 476250 w 500062"/>
                  <a:gd name="connsiteY3" fmla="*/ 190500 h 207169"/>
                  <a:gd name="connsiteX4" fmla="*/ 500062 w 500062"/>
                  <a:gd name="connsiteY4" fmla="*/ 202407 h 207169"/>
                  <a:gd name="connsiteX5" fmla="*/ 26194 w 500062"/>
                  <a:gd name="connsiteY5" fmla="*/ 190500 h 207169"/>
                  <a:gd name="connsiteX6" fmla="*/ 0 w 500062"/>
                  <a:gd name="connsiteY6" fmla="*/ 207169 h 207169"/>
                  <a:gd name="connsiteX7" fmla="*/ 23813 w 500062"/>
                  <a:gd name="connsiteY7" fmla="*/ 144860 h 207169"/>
                  <a:gd name="connsiteX8" fmla="*/ 261542 w 500062"/>
                  <a:gd name="connsiteY8" fmla="*/ 0 h 207169"/>
                  <a:gd name="connsiteX0" fmla="*/ 261542 w 500062"/>
                  <a:gd name="connsiteY0" fmla="*/ 0 h 207169"/>
                  <a:gd name="connsiteX1" fmla="*/ 393303 w 500062"/>
                  <a:gd name="connsiteY1" fmla="*/ 73818 h 207169"/>
                  <a:gd name="connsiteX2" fmla="*/ 492918 w 500062"/>
                  <a:gd name="connsiteY2" fmla="*/ 147241 h 207169"/>
                  <a:gd name="connsiteX3" fmla="*/ 490537 w 500062"/>
                  <a:gd name="connsiteY3" fmla="*/ 188119 h 207169"/>
                  <a:gd name="connsiteX4" fmla="*/ 500062 w 500062"/>
                  <a:gd name="connsiteY4" fmla="*/ 202407 h 207169"/>
                  <a:gd name="connsiteX5" fmla="*/ 26194 w 500062"/>
                  <a:gd name="connsiteY5" fmla="*/ 190500 h 207169"/>
                  <a:gd name="connsiteX6" fmla="*/ 0 w 500062"/>
                  <a:gd name="connsiteY6" fmla="*/ 207169 h 207169"/>
                  <a:gd name="connsiteX7" fmla="*/ 23813 w 500062"/>
                  <a:gd name="connsiteY7" fmla="*/ 144860 h 207169"/>
                  <a:gd name="connsiteX8" fmla="*/ 261542 w 500062"/>
                  <a:gd name="connsiteY8" fmla="*/ 0 h 207169"/>
                  <a:gd name="connsiteX0" fmla="*/ 261542 w 500062"/>
                  <a:gd name="connsiteY0" fmla="*/ 0 h 207169"/>
                  <a:gd name="connsiteX1" fmla="*/ 393303 w 500062"/>
                  <a:gd name="connsiteY1" fmla="*/ 73818 h 207169"/>
                  <a:gd name="connsiteX2" fmla="*/ 492918 w 500062"/>
                  <a:gd name="connsiteY2" fmla="*/ 147241 h 207169"/>
                  <a:gd name="connsiteX3" fmla="*/ 490537 w 500062"/>
                  <a:gd name="connsiteY3" fmla="*/ 188119 h 207169"/>
                  <a:gd name="connsiteX4" fmla="*/ 500062 w 500062"/>
                  <a:gd name="connsiteY4" fmla="*/ 202407 h 207169"/>
                  <a:gd name="connsiteX5" fmla="*/ 40482 w 500062"/>
                  <a:gd name="connsiteY5" fmla="*/ 207169 h 207169"/>
                  <a:gd name="connsiteX6" fmla="*/ 0 w 500062"/>
                  <a:gd name="connsiteY6" fmla="*/ 207169 h 207169"/>
                  <a:gd name="connsiteX7" fmla="*/ 23813 w 500062"/>
                  <a:gd name="connsiteY7" fmla="*/ 144860 h 207169"/>
                  <a:gd name="connsiteX8" fmla="*/ 261542 w 500062"/>
                  <a:gd name="connsiteY8" fmla="*/ 0 h 207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0062" h="207169" extrusionOk="0">
                    <a:moveTo>
                      <a:pt x="261542" y="0"/>
                    </a:moveTo>
                    <a:lnTo>
                      <a:pt x="393303" y="73818"/>
                    </a:lnTo>
                    <a:lnTo>
                      <a:pt x="492918" y="147241"/>
                    </a:lnTo>
                    <a:lnTo>
                      <a:pt x="490537" y="188119"/>
                    </a:lnTo>
                    <a:lnTo>
                      <a:pt x="500062" y="202407"/>
                    </a:lnTo>
                    <a:lnTo>
                      <a:pt x="40482" y="207169"/>
                    </a:lnTo>
                    <a:lnTo>
                      <a:pt x="0" y="207169"/>
                    </a:lnTo>
                    <a:lnTo>
                      <a:pt x="23813" y="144860"/>
                    </a:lnTo>
                    <a:lnTo>
                      <a:pt x="261542"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dirty="0"/>
              </a:p>
            </p:txBody>
          </p:sp>
          <p:sp>
            <p:nvSpPr>
              <p:cNvPr id="21" name="Rechteck 20"/>
              <p:cNvSpPr/>
              <p:nvPr/>
            </p:nvSpPr>
            <p:spPr bwMode="auto">
              <a:xfrm>
                <a:off x="11006138" y="1645444"/>
                <a:ext cx="50006" cy="2071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dirty="0"/>
              </a:p>
            </p:txBody>
          </p:sp>
          <p:sp>
            <p:nvSpPr>
              <p:cNvPr id="22" name="Rechteck 21"/>
              <p:cNvSpPr/>
              <p:nvPr/>
            </p:nvSpPr>
            <p:spPr bwMode="auto">
              <a:xfrm>
                <a:off x="11202249" y="1645444"/>
                <a:ext cx="72970" cy="2071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dirty="0"/>
              </a:p>
            </p:txBody>
          </p:sp>
          <p:sp>
            <p:nvSpPr>
              <p:cNvPr id="23" name="Rechteck 22"/>
              <p:cNvSpPr/>
              <p:nvPr/>
            </p:nvSpPr>
            <p:spPr bwMode="auto">
              <a:xfrm>
                <a:off x="11390458" y="1645444"/>
                <a:ext cx="72970" cy="2071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dirty="0"/>
              </a:p>
            </p:txBody>
          </p:sp>
          <p:sp>
            <p:nvSpPr>
              <p:cNvPr id="24" name="Rechteck 15"/>
              <p:cNvSpPr/>
              <p:nvPr/>
            </p:nvSpPr>
            <p:spPr bwMode="auto">
              <a:xfrm rot="5400000">
                <a:off x="11195159" y="1598623"/>
                <a:ext cx="52866" cy="521493"/>
              </a:xfrm>
              <a:custGeom>
                <a:avLst/>
                <a:gdLst>
                  <a:gd name="connsiteX0" fmla="*/ 0 w 45719"/>
                  <a:gd name="connsiteY0" fmla="*/ 0 h 500062"/>
                  <a:gd name="connsiteX1" fmla="*/ 45719 w 45719"/>
                  <a:gd name="connsiteY1" fmla="*/ 0 h 500062"/>
                  <a:gd name="connsiteX2" fmla="*/ 45719 w 45719"/>
                  <a:gd name="connsiteY2" fmla="*/ 500062 h 500062"/>
                  <a:gd name="connsiteX3" fmla="*/ 0 w 45719"/>
                  <a:gd name="connsiteY3" fmla="*/ 500062 h 500062"/>
                  <a:gd name="connsiteX4" fmla="*/ 0 w 45719"/>
                  <a:gd name="connsiteY4" fmla="*/ 0 h 500062"/>
                  <a:gd name="connsiteX0" fmla="*/ 0 w 52866"/>
                  <a:gd name="connsiteY0" fmla="*/ 0 h 521493"/>
                  <a:gd name="connsiteX1" fmla="*/ 45719 w 52866"/>
                  <a:gd name="connsiteY1" fmla="*/ 0 h 521493"/>
                  <a:gd name="connsiteX2" fmla="*/ 52866 w 52866"/>
                  <a:gd name="connsiteY2" fmla="*/ 521493 h 521493"/>
                  <a:gd name="connsiteX3" fmla="*/ 0 w 52866"/>
                  <a:gd name="connsiteY3" fmla="*/ 500062 h 521493"/>
                  <a:gd name="connsiteX4" fmla="*/ 0 w 52866"/>
                  <a:gd name="connsiteY4" fmla="*/ 0 h 52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66" h="521493" extrusionOk="0">
                    <a:moveTo>
                      <a:pt x="0" y="0"/>
                    </a:moveTo>
                    <a:lnTo>
                      <a:pt x="45719" y="0"/>
                    </a:lnTo>
                    <a:cubicBezTo>
                      <a:pt x="48101" y="173831"/>
                      <a:pt x="50484" y="347662"/>
                      <a:pt x="52866" y="521493"/>
                    </a:cubicBezTo>
                    <a:lnTo>
                      <a:pt x="0" y="500062"/>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dirty="0"/>
              </a:p>
            </p:txBody>
          </p:sp>
        </p:grpSp>
        <p:pic>
          <p:nvPicPr>
            <p:cNvPr id="19" name="Grafik 18"/>
            <p:cNvPicPr>
              <a:picLocks noChangeAspect="1"/>
            </p:cNvPicPr>
            <p:nvPr/>
          </p:nvPicPr>
          <p:blipFill>
            <a:blip r:embed="rId3"/>
            <a:stretch/>
          </p:blipFill>
          <p:spPr bwMode="auto">
            <a:xfrm>
              <a:off x="10867802" y="1247312"/>
              <a:ext cx="970883" cy="819296"/>
            </a:xfrm>
            <a:prstGeom prst="rect">
              <a:avLst/>
            </a:prstGeom>
          </p:spPr>
        </p:pic>
      </p:grpSp>
      <p:sp>
        <p:nvSpPr>
          <p:cNvPr id="2" name="Textplatzhalter 3">
            <a:extLst>
              <a:ext uri="{FF2B5EF4-FFF2-40B4-BE49-F238E27FC236}">
                <a16:creationId xmlns:a16="http://schemas.microsoft.com/office/drawing/2014/main" id="{520E47CE-E9C8-8667-73E2-7C7260F590DA}"/>
              </a:ext>
            </a:extLst>
          </p:cNvPr>
          <p:cNvSpPr txBox="1">
            <a:spLocks/>
          </p:cNvSpPr>
          <p:nvPr/>
        </p:nvSpPr>
        <p:spPr>
          <a:xfrm>
            <a:off x="1105868" y="4250373"/>
            <a:ext cx="4446269" cy="1266190"/>
          </a:xfrm>
          <a:prstGeom prst="rect">
            <a:avLst/>
          </a:prstGeom>
          <a:solidFill>
            <a:srgbClr val="FBF3E8"/>
          </a:solidFill>
        </p:spPr>
        <p:txBody>
          <a:bodyPr vert="horz" wrap="square" lIns="216000" tIns="216000" rIns="144000" bIns="216000" rtlCol="0" anchor="ctr" anchorCtr="0">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nSpc>
                <a:spcPts val="2200"/>
              </a:lnSpc>
              <a:spcBef>
                <a:spcPts val="600"/>
              </a:spcBef>
            </a:pPr>
            <a:r>
              <a:rPr lang="es-ES" sz="1600" dirty="0">
                <a:solidFill>
                  <a:schemeClr val="tx1"/>
                </a:solidFill>
              </a:rPr>
              <a:t>En 2024 se aprobó la financiación de cursos de acsenso profesional para </a:t>
            </a:r>
            <a:r>
              <a:rPr lang="es-ES" sz="2800" spc="50" dirty="0">
                <a:solidFill>
                  <a:schemeClr val="tx1"/>
                </a:solidFill>
              </a:rPr>
              <a:t>189.691 </a:t>
            </a:r>
            <a:r>
              <a:rPr lang="es-ES" sz="1600" dirty="0">
                <a:solidFill>
                  <a:schemeClr val="tx1"/>
                </a:solidFill>
              </a:rPr>
              <a:t>personas</a:t>
            </a:r>
            <a:r>
              <a:rPr lang="de-DE" sz="1600" dirty="0">
                <a:solidFill>
                  <a:schemeClr val="tx1"/>
                </a:solidFill>
              </a:rPr>
              <a:t>*</a:t>
            </a:r>
          </a:p>
        </p:txBody>
      </p:sp>
      <p:sp>
        <p:nvSpPr>
          <p:cNvPr id="4" name="Textfeld 3">
            <a:extLst>
              <a:ext uri="{FF2B5EF4-FFF2-40B4-BE49-F238E27FC236}">
                <a16:creationId xmlns:a16="http://schemas.microsoft.com/office/drawing/2014/main" id="{DCFECCC1-9799-2D30-AD32-01D3CEEDE4E5}"/>
              </a:ext>
            </a:extLst>
          </p:cNvPr>
          <p:cNvSpPr txBox="1"/>
          <p:nvPr/>
        </p:nvSpPr>
        <p:spPr>
          <a:xfrm>
            <a:off x="281032" y="5624982"/>
            <a:ext cx="6120418" cy="261610"/>
          </a:xfrm>
          <a:prstGeom prst="rect">
            <a:avLst/>
          </a:prstGeom>
          <a:noFill/>
        </p:spPr>
        <p:txBody>
          <a:bodyPr wrap="square" rtlCol="0">
            <a:spAutoFit/>
          </a:bodyPr>
          <a:lstStyle/>
          <a:p>
            <a:r>
              <a:rPr lang="de-DE" sz="1100" dirty="0">
                <a:hlinkClick r:id="rId4">
                  <a:extLst>
                    <a:ext uri="{A12FA001-AC4F-418D-AE19-62706E023703}">
                      <ahyp:hlinkClr xmlns:ahyp="http://schemas.microsoft.com/office/drawing/2018/hyperlinkcolor" val="tx"/>
                    </a:ext>
                  </a:extLst>
                </a:hlinkClick>
              </a:rPr>
              <a:t>*</a:t>
            </a:r>
            <a:r>
              <a:rPr lang="de-DE" sz="1000" dirty="0">
                <a:solidFill>
                  <a:srgbClr val="0563C1"/>
                </a:solidFill>
                <a:hlinkClick r:id="rId4">
                  <a:extLst>
                    <a:ext uri="{A12FA001-AC4F-418D-AE19-62706E023703}">
                      <ahyp:hlinkClr xmlns:ahyp="http://schemas.microsoft.com/office/drawing/2018/hyperlinkcolor" val="tx"/>
                    </a:ext>
                  </a:extLst>
                </a:hlinkClick>
              </a:rPr>
              <a:t>https://www-genesis.destatis.de/datenbank/online/statistic/21421/table/21421-0001</a:t>
            </a:r>
            <a:r>
              <a:rPr lang="de-DE" sz="1000" dirty="0"/>
              <a:t> </a:t>
            </a:r>
          </a:p>
        </p:txBody>
      </p:sp>
    </p:spTree>
  </p:cSld>
  <p:clrMapOvr>
    <a:masterClrMapping/>
  </p:clrMapOvr>
  <mc:AlternateContent xmlns:mc="http://schemas.openxmlformats.org/markup-compatibility/2006" xmlns:p159="http://schemas.microsoft.com/office/powerpoint/2015/09/main">
    <mc:Choice Requires="p159">
      <p:transition spd="med">
        <p:fade/>
      </p:transition>
    </mc:Choice>
    <mc:Fallback xmlns:w="http://schemas.openxmlformats.org/wordprocessingml/2006/main" xmlns:m="http://schemas.openxmlformats.org/officeDocument/2006/math" xmlns="">
      <p:transition spd="med" advClick="1">
        <p:fade thruBlk="0"/>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0" name="Textplatzhalter 3"/>
          <p:cNvSpPr txBox="1"/>
          <p:nvPr/>
        </p:nvSpPr>
        <p:spPr bwMode="auto">
          <a:xfrm>
            <a:off x="4824000" y="2520000"/>
            <a:ext cx="2520000" cy="900000"/>
          </a:xfrm>
          <a:prstGeom prst="rect">
            <a:avLst/>
          </a:prstGeom>
          <a:solidFill>
            <a:srgbClr val="D6851B"/>
          </a:solidFill>
        </p:spPr>
        <p:txBody>
          <a:bodyPr vert="horz" wrap="square" lIns="144000" tIns="108000" rIns="144000" bIns="144000" rtlCol="0" anchor="ctr">
            <a:no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lnSpc>
                <a:spcPct val="100000"/>
              </a:lnSpc>
              <a:spcBef>
                <a:spcPts val="600"/>
              </a:spcBef>
              <a:defRPr/>
            </a:pPr>
            <a:r>
              <a:rPr lang="es-ES" sz="2400" dirty="0"/>
              <a:t>Empresas</a:t>
            </a:r>
          </a:p>
        </p:txBody>
      </p:sp>
      <p:sp>
        <p:nvSpPr>
          <p:cNvPr id="3" name="Titel 2"/>
          <p:cNvSpPr>
            <a:spLocks noGrp="1"/>
          </p:cNvSpPr>
          <p:nvPr>
            <p:ph type="title"/>
          </p:nvPr>
        </p:nvSpPr>
        <p:spPr bwMode="auto"/>
        <p:txBody>
          <a:bodyPr/>
          <a:lstStyle/>
          <a:p>
            <a:pPr>
              <a:defRPr/>
            </a:pPr>
            <a:r>
              <a:rPr lang="es-ES" dirty="0"/>
              <a:t>8. Participación en la formación continua </a:t>
            </a:r>
          </a:p>
        </p:txBody>
      </p:sp>
      <p:sp>
        <p:nvSpPr>
          <p:cNvPr id="13" name="Textplatzhalter 3"/>
          <p:cNvSpPr txBox="1"/>
          <p:nvPr/>
        </p:nvSpPr>
        <p:spPr bwMode="auto">
          <a:xfrm>
            <a:off x="661989" y="1056658"/>
            <a:ext cx="3600000" cy="947709"/>
          </a:xfrm>
          <a:prstGeom prst="rect">
            <a:avLst/>
          </a:prstGeom>
          <a:solidFill>
            <a:srgbClr val="FBF3E8"/>
          </a:solidFill>
        </p:spPr>
        <p:txBody>
          <a:bodyPr vert="horz" wrap="square" lIns="180000" tIns="216000" rIns="144000" bIns="180000" rtlCol="0" anchor="t" anchorCtr="0">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nSpc>
                <a:spcPts val="2200"/>
              </a:lnSpc>
              <a:spcBef>
                <a:spcPts val="600"/>
              </a:spcBef>
              <a:defRPr/>
            </a:pPr>
            <a:r>
              <a:rPr lang="es-ES" sz="2400" dirty="0">
                <a:solidFill>
                  <a:schemeClr val="tx1"/>
                </a:solidFill>
              </a:rPr>
              <a:t>46.400 millones €</a:t>
            </a:r>
            <a:r>
              <a:rPr lang="es-ES" sz="1600" dirty="0">
                <a:solidFill>
                  <a:schemeClr val="tx1"/>
                </a:solidFill>
              </a:rPr>
              <a:t> Inversiones totales del sector privado en 2022*</a:t>
            </a:r>
          </a:p>
        </p:txBody>
      </p:sp>
      <p:sp>
        <p:nvSpPr>
          <p:cNvPr id="15" name="Textplatzhalter 3"/>
          <p:cNvSpPr txBox="1"/>
          <p:nvPr/>
        </p:nvSpPr>
        <p:spPr bwMode="auto">
          <a:xfrm>
            <a:off x="661990" y="2052618"/>
            <a:ext cx="1728000" cy="1426389"/>
          </a:xfrm>
          <a:prstGeom prst="rect">
            <a:avLst/>
          </a:prstGeom>
          <a:solidFill>
            <a:srgbClr val="FBF3E8"/>
          </a:solidFill>
        </p:spPr>
        <p:txBody>
          <a:bodyPr vert="horz" wrap="square" lIns="180000" tIns="36000" rIns="108000" bIns="180000" rtlCol="0" anchor="t" anchorCtr="0">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nSpc>
                <a:spcPts val="2400"/>
              </a:lnSpc>
              <a:spcBef>
                <a:spcPts val="600"/>
              </a:spcBef>
              <a:defRPr/>
            </a:pPr>
            <a:r>
              <a:rPr lang="es-ES" sz="1600" dirty="0">
                <a:solidFill>
                  <a:schemeClr val="tx1"/>
                </a:solidFill>
              </a:rPr>
              <a:t>De los cuales </a:t>
            </a:r>
            <a:br>
              <a:rPr lang="es-ES" sz="1600" dirty="0">
                <a:solidFill>
                  <a:schemeClr val="tx1"/>
                </a:solidFill>
              </a:rPr>
            </a:br>
            <a:r>
              <a:rPr lang="es-ES" sz="2400" dirty="0">
                <a:solidFill>
                  <a:schemeClr val="tx1"/>
                </a:solidFill>
              </a:rPr>
              <a:t>24.400 millones</a:t>
            </a:r>
            <a:r>
              <a:rPr lang="es-ES" sz="1000" dirty="0">
                <a:solidFill>
                  <a:schemeClr val="tx1"/>
                </a:solidFill>
              </a:rPr>
              <a:t> </a:t>
            </a:r>
            <a:r>
              <a:rPr lang="es-ES" sz="2400" dirty="0">
                <a:solidFill>
                  <a:schemeClr val="tx1"/>
                </a:solidFill>
              </a:rPr>
              <a:t>€ </a:t>
            </a:r>
            <a:br>
              <a:rPr lang="es-ES" sz="2400" dirty="0">
                <a:solidFill>
                  <a:schemeClr val="tx1"/>
                </a:solidFill>
              </a:rPr>
            </a:br>
            <a:r>
              <a:rPr lang="es-ES" sz="1600" dirty="0">
                <a:solidFill>
                  <a:schemeClr val="tx1"/>
                </a:solidFill>
              </a:rPr>
              <a:t>costes directos</a:t>
            </a:r>
          </a:p>
        </p:txBody>
      </p:sp>
      <p:sp>
        <p:nvSpPr>
          <p:cNvPr id="16" name="Textplatzhalter 3"/>
          <p:cNvSpPr txBox="1"/>
          <p:nvPr/>
        </p:nvSpPr>
        <p:spPr bwMode="auto">
          <a:xfrm>
            <a:off x="8107736" y="2496363"/>
            <a:ext cx="3600000" cy="829427"/>
          </a:xfrm>
          <a:prstGeom prst="rect">
            <a:avLst/>
          </a:prstGeom>
          <a:solidFill>
            <a:srgbClr val="FBF3E8"/>
          </a:solidFill>
        </p:spPr>
        <p:txBody>
          <a:bodyPr vert="horz" wrap="square" lIns="216000" tIns="72000" rIns="144000" bIns="180000" rtlCol="0" anchor="ctr" anchorCtr="0">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nSpc>
                <a:spcPts val="2200"/>
              </a:lnSpc>
              <a:spcBef>
                <a:spcPts val="600"/>
              </a:spcBef>
              <a:defRPr/>
            </a:pPr>
            <a:r>
              <a:rPr lang="es-ES" sz="1600" dirty="0">
                <a:solidFill>
                  <a:schemeClr val="tx1"/>
                </a:solidFill>
              </a:rPr>
              <a:t>en el año del Covid 2020 solo participaron el</a:t>
            </a:r>
            <a:r>
              <a:rPr lang="es-ES" sz="2400" dirty="0">
                <a:solidFill>
                  <a:schemeClr val="tx1"/>
                </a:solidFill>
              </a:rPr>
              <a:t> 34%	 </a:t>
            </a:r>
          </a:p>
        </p:txBody>
      </p:sp>
      <p:sp>
        <p:nvSpPr>
          <p:cNvPr id="9" name="Textplatzhalter 3"/>
          <p:cNvSpPr txBox="1"/>
          <p:nvPr/>
        </p:nvSpPr>
        <p:spPr bwMode="auto">
          <a:xfrm>
            <a:off x="2461989" y="2052618"/>
            <a:ext cx="1800000" cy="1426388"/>
          </a:xfrm>
          <a:prstGeom prst="rect">
            <a:avLst/>
          </a:prstGeom>
          <a:solidFill>
            <a:srgbClr val="FBF3E8"/>
          </a:solidFill>
        </p:spPr>
        <p:txBody>
          <a:bodyPr vert="horz" wrap="square" lIns="180000" tIns="36000" rIns="108000" bIns="180000" rtlCol="0" anchor="t" anchorCtr="0">
            <a:no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nSpc>
                <a:spcPts val="2400"/>
              </a:lnSpc>
              <a:spcBef>
                <a:spcPts val="600"/>
              </a:spcBef>
              <a:defRPr/>
            </a:pPr>
            <a:r>
              <a:rPr lang="es-ES" sz="1600" dirty="0">
                <a:solidFill>
                  <a:schemeClr val="tx1"/>
                </a:solidFill>
              </a:rPr>
              <a:t>y</a:t>
            </a:r>
            <a:r>
              <a:rPr lang="es-ES" sz="2400" dirty="0">
                <a:solidFill>
                  <a:schemeClr val="tx1"/>
                </a:solidFill>
              </a:rPr>
              <a:t> </a:t>
            </a:r>
            <a:br>
              <a:rPr lang="es-ES" sz="2400" dirty="0">
                <a:solidFill>
                  <a:schemeClr val="tx1"/>
                </a:solidFill>
              </a:rPr>
            </a:br>
            <a:r>
              <a:rPr lang="es-ES" sz="2400" dirty="0">
                <a:solidFill>
                  <a:schemeClr val="tx1"/>
                </a:solidFill>
              </a:rPr>
              <a:t>22.000 millones</a:t>
            </a:r>
            <a:r>
              <a:rPr lang="es-ES" sz="1000" dirty="0">
                <a:solidFill>
                  <a:schemeClr val="tx1"/>
                </a:solidFill>
              </a:rPr>
              <a:t> </a:t>
            </a:r>
            <a:r>
              <a:rPr lang="es-ES" sz="2400" dirty="0">
                <a:solidFill>
                  <a:schemeClr val="tx1"/>
                </a:solidFill>
              </a:rPr>
              <a:t>€ </a:t>
            </a:r>
            <a:br>
              <a:rPr lang="es-ES" dirty="0">
                <a:solidFill>
                  <a:schemeClr val="tx1"/>
                </a:solidFill>
              </a:rPr>
            </a:br>
            <a:r>
              <a:rPr lang="es-ES" sz="1600" dirty="0">
                <a:solidFill>
                  <a:schemeClr val="tx1"/>
                </a:solidFill>
              </a:rPr>
              <a:t>costes indirectos</a:t>
            </a:r>
          </a:p>
        </p:txBody>
      </p:sp>
      <p:sp>
        <p:nvSpPr>
          <p:cNvPr id="14" name="Textplatzhalter 3"/>
          <p:cNvSpPr txBox="1"/>
          <p:nvPr/>
        </p:nvSpPr>
        <p:spPr bwMode="auto">
          <a:xfrm>
            <a:off x="8107736" y="1058660"/>
            <a:ext cx="3600000" cy="1439263"/>
          </a:xfrm>
          <a:prstGeom prst="rect">
            <a:avLst/>
          </a:prstGeom>
          <a:solidFill>
            <a:srgbClr val="FBF3E8"/>
          </a:solidFill>
        </p:spPr>
        <p:txBody>
          <a:bodyPr vert="horz" wrap="square" lIns="216000" tIns="216000" rIns="144000" bIns="108000" rtlCol="0" anchor="t" anchorCtr="0">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nSpc>
                <a:spcPts val="2200"/>
              </a:lnSpc>
              <a:spcBef>
                <a:spcPts val="600"/>
              </a:spcBef>
              <a:defRPr/>
            </a:pPr>
            <a:r>
              <a:rPr lang="es-ES" sz="2400" dirty="0">
                <a:solidFill>
                  <a:schemeClr val="tx1"/>
                </a:solidFill>
              </a:rPr>
              <a:t>44% </a:t>
            </a:r>
            <a:r>
              <a:rPr lang="es-ES" sz="1600" dirty="0">
                <a:solidFill>
                  <a:schemeClr val="tx1"/>
                </a:solidFill>
              </a:rPr>
              <a:t>de las empresas alemanas participaron en formación continua en 2024 (asumiendo costes y/o concediendo una dispensa laboral), </a:t>
            </a:r>
          </a:p>
        </p:txBody>
      </p:sp>
      <p:sp>
        <p:nvSpPr>
          <p:cNvPr id="11" name="Textplatzhalter 3"/>
          <p:cNvSpPr txBox="1"/>
          <p:nvPr/>
        </p:nvSpPr>
        <p:spPr bwMode="auto">
          <a:xfrm>
            <a:off x="1381856" y="3780789"/>
            <a:ext cx="4594738" cy="974833"/>
          </a:xfrm>
          <a:prstGeom prst="rect">
            <a:avLst/>
          </a:prstGeom>
          <a:solidFill>
            <a:srgbClr val="FBF3E8"/>
          </a:solidFill>
        </p:spPr>
        <p:txBody>
          <a:bodyPr vert="horz" wrap="square" lIns="216000" tIns="216000" rIns="144000" bIns="180000" rtlCol="0" anchor="t" anchorCtr="0">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nSpc>
                <a:spcPts val="2200"/>
              </a:lnSpc>
              <a:spcBef>
                <a:spcPts val="400"/>
              </a:spcBef>
              <a:spcAft>
                <a:spcPts val="400"/>
              </a:spcAft>
              <a:defRPr/>
            </a:pPr>
            <a:r>
              <a:rPr lang="es-ES" sz="1600" dirty="0">
                <a:solidFill>
                  <a:schemeClr val="tx1"/>
                </a:solidFill>
              </a:rPr>
              <a:t>Participaron el</a:t>
            </a:r>
            <a:r>
              <a:rPr lang="es-ES" dirty="0">
                <a:solidFill>
                  <a:schemeClr val="tx1"/>
                </a:solidFill>
              </a:rPr>
              <a:t> </a:t>
            </a:r>
            <a:r>
              <a:rPr lang="es-ES" sz="2400" dirty="0">
                <a:solidFill>
                  <a:schemeClr val="tx1"/>
                </a:solidFill>
              </a:rPr>
              <a:t>97% </a:t>
            </a:r>
            <a:r>
              <a:rPr lang="es-ES" sz="1600" dirty="0">
                <a:solidFill>
                  <a:schemeClr val="tx1"/>
                </a:solidFill>
              </a:rPr>
              <a:t>de las grandes empresas y el</a:t>
            </a:r>
            <a:r>
              <a:rPr lang="es-ES" dirty="0">
                <a:solidFill>
                  <a:schemeClr val="tx1"/>
                </a:solidFill>
              </a:rPr>
              <a:t> </a:t>
            </a:r>
            <a:r>
              <a:rPr lang="es-ES" sz="2400" dirty="0">
                <a:solidFill>
                  <a:schemeClr val="tx1"/>
                </a:solidFill>
              </a:rPr>
              <a:t>34% </a:t>
            </a:r>
            <a:r>
              <a:rPr lang="es-ES" sz="1600" dirty="0">
                <a:solidFill>
                  <a:schemeClr val="tx1"/>
                </a:solidFill>
              </a:rPr>
              <a:t>de las microempresas en 2022</a:t>
            </a:r>
          </a:p>
        </p:txBody>
      </p:sp>
      <p:sp>
        <p:nvSpPr>
          <p:cNvPr id="12" name="Textplatzhalter 3"/>
          <p:cNvSpPr txBox="1"/>
          <p:nvPr/>
        </p:nvSpPr>
        <p:spPr bwMode="auto">
          <a:xfrm>
            <a:off x="7186945" y="3772239"/>
            <a:ext cx="4520791" cy="947709"/>
          </a:xfrm>
          <a:prstGeom prst="rect">
            <a:avLst/>
          </a:prstGeom>
          <a:solidFill>
            <a:srgbClr val="FBF3E8"/>
          </a:solidFill>
        </p:spPr>
        <p:txBody>
          <a:bodyPr vert="horz" wrap="square" lIns="216000" tIns="216000" rIns="144000" bIns="180000" rtlCol="0" anchor="t" anchorCtr="0">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nSpc>
                <a:spcPts val="2200"/>
              </a:lnSpc>
              <a:spcBef>
                <a:spcPts val="600"/>
              </a:spcBef>
              <a:buClr>
                <a:srgbClr val="D6851B"/>
              </a:buClr>
              <a:buSzPct val="65000"/>
              <a:defRPr/>
            </a:pPr>
            <a:r>
              <a:rPr lang="es-ES" sz="2000" dirty="0">
                <a:solidFill>
                  <a:schemeClr val="tx1"/>
                </a:solidFill>
              </a:rPr>
              <a:t>El</a:t>
            </a:r>
            <a:r>
              <a:rPr lang="es-ES" dirty="0">
                <a:solidFill>
                  <a:schemeClr val="tx1"/>
                </a:solidFill>
              </a:rPr>
              <a:t> </a:t>
            </a:r>
            <a:r>
              <a:rPr lang="es-ES" sz="2400" dirty="0">
                <a:solidFill>
                  <a:schemeClr val="tx1"/>
                </a:solidFill>
              </a:rPr>
              <a:t>29% </a:t>
            </a:r>
            <a:r>
              <a:rPr lang="es-ES" sz="1600" dirty="0">
                <a:solidFill>
                  <a:schemeClr val="tx1"/>
                </a:solidFill>
              </a:rPr>
              <a:t>de las personas empleadas participaron en programas de formación continua en 2022</a:t>
            </a:r>
          </a:p>
        </p:txBody>
      </p:sp>
      <p:pic>
        <p:nvPicPr>
          <p:cNvPr id="19" name="Grafik 18"/>
          <p:cNvPicPr>
            <a:picLocks noChangeAspect="1"/>
          </p:cNvPicPr>
          <p:nvPr/>
        </p:nvPicPr>
        <p:blipFill>
          <a:blip r:embed="rId3"/>
          <a:stretch/>
        </p:blipFill>
        <p:spPr bwMode="auto">
          <a:xfrm>
            <a:off x="5209508" y="1320622"/>
            <a:ext cx="1977437" cy="1456283"/>
          </a:xfrm>
          <a:prstGeom prst="rect">
            <a:avLst/>
          </a:prstGeom>
        </p:spPr>
      </p:pic>
      <p:sp>
        <p:nvSpPr>
          <p:cNvPr id="17" name="Rechteck 16">
            <a:extLst>
              <a:ext uri="{FF2B5EF4-FFF2-40B4-BE49-F238E27FC236}">
                <a16:creationId xmlns:a16="http://schemas.microsoft.com/office/drawing/2014/main" id="{E70D1F96-1112-459C-A583-D37AF7295D41}"/>
              </a:ext>
            </a:extLst>
          </p:cNvPr>
          <p:cNvSpPr/>
          <p:nvPr/>
        </p:nvSpPr>
        <p:spPr>
          <a:xfrm>
            <a:off x="525581" y="5464202"/>
            <a:ext cx="7776207" cy="246221"/>
          </a:xfrm>
          <a:prstGeom prst="rect">
            <a:avLst/>
          </a:prstGeom>
        </p:spPr>
        <p:txBody>
          <a:bodyPr wrap="square">
            <a:spAutoFit/>
          </a:bodyPr>
          <a:lstStyle/>
          <a:p>
            <a:r>
              <a:rPr lang="de-DE" sz="1000" dirty="0"/>
              <a:t>* </a:t>
            </a:r>
            <a:r>
              <a:rPr lang="de-DE" sz="1000" dirty="0">
                <a:hlinkClick r:id="rId4"/>
              </a:rPr>
              <a:t>https://www.iwkoeln.de/studien/susanne-seyda-sabine-koehne-finster-thomas-schleiermacher-investitionsvolumen-auf-hoechststand.html</a:t>
            </a:r>
            <a:endParaRPr lang="de-DE" sz="1000" dirty="0"/>
          </a:p>
        </p:txBody>
      </p:sp>
    </p:spTree>
  </p:cSld>
  <p:clrMapOvr>
    <a:masterClrMapping/>
  </p:clrMapOvr>
  <mc:AlternateContent xmlns:mc="http://schemas.openxmlformats.org/markup-compatibility/2006" xmlns:p159="http://schemas.microsoft.com/office/powerpoint/2015/09/main">
    <mc:Choice Requires="p159">
      <p:transition spd="med">
        <p:fade/>
      </p:transition>
    </mc:Choice>
    <mc:Fallback xmlns:w="http://schemas.openxmlformats.org/wordprocessingml/2006/main" xmlns:m="http://schemas.openxmlformats.org/officeDocument/2006/math" xmlns="">
      <p:transition spd="med" advClick="1">
        <p:fade thruBlk="0"/>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 name="Titel 2"/>
          <p:cNvSpPr>
            <a:spLocks noGrp="1"/>
          </p:cNvSpPr>
          <p:nvPr>
            <p:ph type="title"/>
          </p:nvPr>
        </p:nvSpPr>
        <p:spPr bwMode="auto"/>
        <p:txBody>
          <a:bodyPr/>
          <a:lstStyle/>
          <a:p>
            <a:pPr>
              <a:defRPr/>
            </a:pPr>
            <a:r>
              <a:rPr lang="es-ES" dirty="0"/>
              <a:t>8. Participación en la formación continua </a:t>
            </a:r>
          </a:p>
        </p:txBody>
      </p:sp>
      <p:sp>
        <p:nvSpPr>
          <p:cNvPr id="13" name="Textplatzhalter 3"/>
          <p:cNvSpPr txBox="1"/>
          <p:nvPr/>
        </p:nvSpPr>
        <p:spPr bwMode="auto">
          <a:xfrm>
            <a:off x="663659" y="1054511"/>
            <a:ext cx="4094568" cy="1120783"/>
          </a:xfrm>
          <a:prstGeom prst="rect">
            <a:avLst/>
          </a:prstGeom>
          <a:solidFill>
            <a:srgbClr val="FBF3E8"/>
          </a:solidFill>
        </p:spPr>
        <p:txBody>
          <a:bodyPr vert="horz" wrap="square" lIns="216000" tIns="144000" rIns="108000" bIns="144000" rtlCol="0" anchor="t" anchorCtr="0">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nSpc>
                <a:spcPts val="2200"/>
              </a:lnSpc>
              <a:spcBef>
                <a:spcPts val="600"/>
              </a:spcBef>
              <a:defRPr/>
            </a:pPr>
            <a:r>
              <a:rPr lang="es-ES" sz="1600" dirty="0">
                <a:solidFill>
                  <a:schemeClr val="tx1"/>
                </a:solidFill>
              </a:rPr>
              <a:t>El</a:t>
            </a:r>
            <a:r>
              <a:rPr lang="es-ES" dirty="0">
                <a:solidFill>
                  <a:schemeClr val="tx1"/>
                </a:solidFill>
              </a:rPr>
              <a:t> </a:t>
            </a:r>
            <a:r>
              <a:rPr lang="es-ES" sz="2800" dirty="0">
                <a:solidFill>
                  <a:schemeClr val="tx1"/>
                </a:solidFill>
              </a:rPr>
              <a:t>52% </a:t>
            </a:r>
            <a:r>
              <a:rPr lang="es-ES" sz="1600" dirty="0">
                <a:solidFill>
                  <a:schemeClr val="tx1"/>
                </a:solidFill>
              </a:rPr>
              <a:t>de la población adulta </a:t>
            </a:r>
            <a:br>
              <a:rPr lang="es-ES" sz="1600" dirty="0">
                <a:solidFill>
                  <a:schemeClr val="tx1"/>
                </a:solidFill>
              </a:rPr>
            </a:br>
            <a:r>
              <a:rPr lang="es-ES" sz="1600" dirty="0">
                <a:solidFill>
                  <a:schemeClr val="tx1"/>
                </a:solidFill>
              </a:rPr>
              <a:t>(18-64) participó en formación continua en 2022</a:t>
            </a:r>
          </a:p>
        </p:txBody>
      </p:sp>
      <p:sp>
        <p:nvSpPr>
          <p:cNvPr id="14" name="Textplatzhalter 3"/>
          <p:cNvSpPr txBox="1"/>
          <p:nvPr/>
        </p:nvSpPr>
        <p:spPr bwMode="auto">
          <a:xfrm>
            <a:off x="7585933" y="1327678"/>
            <a:ext cx="4140000" cy="838655"/>
          </a:xfrm>
          <a:prstGeom prst="rect">
            <a:avLst/>
          </a:prstGeom>
          <a:solidFill>
            <a:srgbClr val="FBF3E8"/>
          </a:solidFill>
        </p:spPr>
        <p:txBody>
          <a:bodyPr vert="horz" wrap="square" lIns="216000" tIns="144000" rIns="108000" bIns="144000" rtlCol="0" anchor="t" anchorCtr="0">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nSpc>
                <a:spcPts val="2200"/>
              </a:lnSpc>
              <a:spcBef>
                <a:spcPts val="600"/>
              </a:spcBef>
              <a:defRPr/>
            </a:pPr>
            <a:r>
              <a:rPr lang="es-ES" sz="1600" dirty="0">
                <a:solidFill>
                  <a:schemeClr val="tx1"/>
                </a:solidFill>
              </a:rPr>
              <a:t>El</a:t>
            </a:r>
            <a:r>
              <a:rPr lang="es-ES" dirty="0">
                <a:solidFill>
                  <a:schemeClr val="tx1"/>
                </a:solidFill>
              </a:rPr>
              <a:t> </a:t>
            </a:r>
            <a:r>
              <a:rPr lang="es-ES" sz="2400" dirty="0">
                <a:solidFill>
                  <a:schemeClr val="tx1"/>
                </a:solidFill>
              </a:rPr>
              <a:t>48% </a:t>
            </a:r>
            <a:r>
              <a:rPr lang="es-ES" sz="1600" dirty="0">
                <a:solidFill>
                  <a:schemeClr val="tx1"/>
                </a:solidFill>
              </a:rPr>
              <a:t>de la población adulta participó en formación continua en la empresa en 2022</a:t>
            </a:r>
          </a:p>
        </p:txBody>
      </p:sp>
      <p:sp>
        <p:nvSpPr>
          <p:cNvPr id="15" name="Textplatzhalter 3"/>
          <p:cNvSpPr txBox="1"/>
          <p:nvPr/>
        </p:nvSpPr>
        <p:spPr bwMode="auto">
          <a:xfrm>
            <a:off x="688775" y="2580921"/>
            <a:ext cx="3600000" cy="1120783"/>
          </a:xfrm>
          <a:prstGeom prst="rect">
            <a:avLst/>
          </a:prstGeom>
          <a:solidFill>
            <a:srgbClr val="FBF3E8"/>
          </a:solidFill>
        </p:spPr>
        <p:txBody>
          <a:bodyPr vert="horz" wrap="square" lIns="216000" tIns="144000" rIns="108000" bIns="144000" rtlCol="0" anchor="t" anchorCtr="0">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nSpc>
                <a:spcPts val="2200"/>
              </a:lnSpc>
              <a:spcBef>
                <a:spcPts val="600"/>
              </a:spcBef>
              <a:defRPr/>
            </a:pPr>
            <a:r>
              <a:rPr lang="es-ES" sz="2800" dirty="0">
                <a:solidFill>
                  <a:schemeClr val="tx1"/>
                </a:solidFill>
              </a:rPr>
              <a:t>8% </a:t>
            </a:r>
            <a:r>
              <a:rPr lang="es-ES" sz="1600" dirty="0">
                <a:solidFill>
                  <a:schemeClr val="tx1"/>
                </a:solidFill>
              </a:rPr>
              <a:t>Tasa de participación en formación continua individual relacionada con el empleo en 2022</a:t>
            </a:r>
          </a:p>
        </p:txBody>
      </p:sp>
      <p:sp>
        <p:nvSpPr>
          <p:cNvPr id="16" name="Textplatzhalter 3"/>
          <p:cNvSpPr txBox="1"/>
          <p:nvPr/>
        </p:nvSpPr>
        <p:spPr bwMode="auto">
          <a:xfrm>
            <a:off x="8112575" y="2580920"/>
            <a:ext cx="3600000" cy="1008000"/>
          </a:xfrm>
          <a:prstGeom prst="rect">
            <a:avLst/>
          </a:prstGeom>
          <a:solidFill>
            <a:srgbClr val="FBF3E8"/>
          </a:solidFill>
        </p:spPr>
        <p:txBody>
          <a:bodyPr vert="horz" wrap="square" lIns="216000" tIns="144000" rIns="108000" bIns="144000" rtlCol="0" anchor="ctr" anchorCtr="0">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nSpc>
                <a:spcPts val="2200"/>
              </a:lnSpc>
              <a:spcBef>
                <a:spcPts val="600"/>
              </a:spcBef>
              <a:defRPr/>
            </a:pPr>
            <a:r>
              <a:rPr lang="es-ES" sz="1600" dirty="0">
                <a:solidFill>
                  <a:schemeClr val="tx1"/>
                </a:solidFill>
              </a:rPr>
              <a:t>La participación aumenta considerablemente con el nivel escolar o de formación	</a:t>
            </a:r>
          </a:p>
        </p:txBody>
      </p:sp>
      <p:sp>
        <p:nvSpPr>
          <p:cNvPr id="17" name="Textplatzhalter 3"/>
          <p:cNvSpPr txBox="1"/>
          <p:nvPr/>
        </p:nvSpPr>
        <p:spPr bwMode="auto">
          <a:xfrm>
            <a:off x="4360460" y="3994305"/>
            <a:ext cx="3612861" cy="1120783"/>
          </a:xfrm>
          <a:prstGeom prst="rect">
            <a:avLst/>
          </a:prstGeom>
          <a:solidFill>
            <a:srgbClr val="FBF3E8"/>
          </a:solidFill>
        </p:spPr>
        <p:txBody>
          <a:bodyPr vert="horz" wrap="square" lIns="216000" tIns="144000" rIns="108000" bIns="144000" rtlCol="0" anchor="t" anchorCtr="0">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nSpc>
                <a:spcPts val="2200"/>
              </a:lnSpc>
              <a:spcBef>
                <a:spcPts val="600"/>
              </a:spcBef>
              <a:defRPr/>
            </a:pPr>
            <a:r>
              <a:rPr lang="es-ES" sz="2800" dirty="0">
                <a:solidFill>
                  <a:schemeClr val="tx1"/>
                </a:solidFill>
              </a:rPr>
              <a:t>80.016</a:t>
            </a:r>
            <a:r>
              <a:rPr lang="es-ES" sz="1600" dirty="0">
                <a:solidFill>
                  <a:schemeClr val="tx1"/>
                </a:solidFill>
              </a:rPr>
              <a:t> títulos de formación profesional de cualificación superior </a:t>
            </a:r>
            <a:br>
              <a:rPr lang="es-ES" sz="1600" dirty="0">
                <a:solidFill>
                  <a:schemeClr val="tx1"/>
                </a:solidFill>
              </a:rPr>
            </a:br>
            <a:r>
              <a:rPr lang="es-ES" sz="1600" dirty="0">
                <a:solidFill>
                  <a:schemeClr val="tx1"/>
                </a:solidFill>
              </a:rPr>
              <a:t>en 2024</a:t>
            </a:r>
          </a:p>
        </p:txBody>
      </p:sp>
      <p:sp>
        <p:nvSpPr>
          <p:cNvPr id="18" name="Textplatzhalter 3"/>
          <p:cNvSpPr txBox="1"/>
          <p:nvPr/>
        </p:nvSpPr>
        <p:spPr bwMode="auto">
          <a:xfrm>
            <a:off x="4824000" y="2520000"/>
            <a:ext cx="2520000" cy="900000"/>
          </a:xfrm>
          <a:prstGeom prst="rect">
            <a:avLst/>
          </a:prstGeom>
          <a:solidFill>
            <a:srgbClr val="D6851B"/>
          </a:solidFill>
        </p:spPr>
        <p:txBody>
          <a:bodyPr vert="horz" wrap="square" lIns="144000" tIns="108000" rIns="144000" bIns="144000" rtlCol="0" anchor="ctr">
            <a:no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lnSpc>
                <a:spcPct val="100000"/>
              </a:lnSpc>
              <a:spcBef>
                <a:spcPts val="600"/>
              </a:spcBef>
              <a:defRPr/>
            </a:pPr>
            <a:r>
              <a:rPr lang="es-ES" sz="2400" dirty="0"/>
              <a:t>Individuos</a:t>
            </a:r>
          </a:p>
        </p:txBody>
      </p:sp>
      <p:pic>
        <p:nvPicPr>
          <p:cNvPr id="20" name="Grafik 19"/>
          <p:cNvPicPr>
            <a:picLocks noChangeAspect="1"/>
          </p:cNvPicPr>
          <p:nvPr/>
        </p:nvPicPr>
        <p:blipFill>
          <a:blip r:embed="rId3"/>
          <a:stretch/>
        </p:blipFill>
        <p:spPr bwMode="auto">
          <a:xfrm>
            <a:off x="6053970" y="1082901"/>
            <a:ext cx="786285" cy="1536555"/>
          </a:xfrm>
          <a:prstGeom prst="rect">
            <a:avLst/>
          </a:prstGeom>
        </p:spPr>
      </p:pic>
      <p:grpSp>
        <p:nvGrpSpPr>
          <p:cNvPr id="21" name="Gruppieren 20"/>
          <p:cNvGrpSpPr/>
          <p:nvPr/>
        </p:nvGrpSpPr>
        <p:grpSpPr bwMode="auto">
          <a:xfrm>
            <a:off x="5442557" y="1118359"/>
            <a:ext cx="634274" cy="1369507"/>
            <a:chOff x="2466852" y="4726567"/>
            <a:chExt cx="535353" cy="1155921"/>
          </a:xfrm>
        </p:grpSpPr>
        <p:sp>
          <p:nvSpPr>
            <p:cNvPr id="22" name="Rechteck: abgerundete Ecken 31"/>
            <p:cNvSpPr/>
            <p:nvPr/>
          </p:nvSpPr>
          <p:spPr bwMode="auto">
            <a:xfrm>
              <a:off x="2824520" y="5024046"/>
              <a:ext cx="171093" cy="858442"/>
            </a:xfrm>
            <a:custGeom>
              <a:avLst/>
              <a:gdLst>
                <a:gd name="connsiteX0" fmla="*/ 0 w 178594"/>
                <a:gd name="connsiteY0" fmla="*/ 29766 h 419253"/>
                <a:gd name="connsiteX1" fmla="*/ 29766 w 178594"/>
                <a:gd name="connsiteY1" fmla="*/ 0 h 419253"/>
                <a:gd name="connsiteX2" fmla="*/ 148828 w 178594"/>
                <a:gd name="connsiteY2" fmla="*/ 0 h 419253"/>
                <a:gd name="connsiteX3" fmla="*/ 178594 w 178594"/>
                <a:gd name="connsiteY3" fmla="*/ 29766 h 419253"/>
                <a:gd name="connsiteX4" fmla="*/ 178594 w 178594"/>
                <a:gd name="connsiteY4" fmla="*/ 389487 h 419253"/>
                <a:gd name="connsiteX5" fmla="*/ 148828 w 178594"/>
                <a:gd name="connsiteY5" fmla="*/ 419253 h 419253"/>
                <a:gd name="connsiteX6" fmla="*/ 29766 w 178594"/>
                <a:gd name="connsiteY6" fmla="*/ 419253 h 419253"/>
                <a:gd name="connsiteX7" fmla="*/ 0 w 178594"/>
                <a:gd name="connsiteY7" fmla="*/ 389487 h 419253"/>
                <a:gd name="connsiteX8" fmla="*/ 0 w 178594"/>
                <a:gd name="connsiteY8" fmla="*/ 29766 h 419253"/>
                <a:gd name="connsiteX0" fmla="*/ 0 w 178594"/>
                <a:gd name="connsiteY0" fmla="*/ 65485 h 454972"/>
                <a:gd name="connsiteX1" fmla="*/ 25004 w 178594"/>
                <a:gd name="connsiteY1" fmla="*/ 0 h 454972"/>
                <a:gd name="connsiteX2" fmla="*/ 148828 w 178594"/>
                <a:gd name="connsiteY2" fmla="*/ 35719 h 454972"/>
                <a:gd name="connsiteX3" fmla="*/ 178594 w 178594"/>
                <a:gd name="connsiteY3" fmla="*/ 65485 h 454972"/>
                <a:gd name="connsiteX4" fmla="*/ 178594 w 178594"/>
                <a:gd name="connsiteY4" fmla="*/ 425206 h 454972"/>
                <a:gd name="connsiteX5" fmla="*/ 148828 w 178594"/>
                <a:gd name="connsiteY5" fmla="*/ 454972 h 454972"/>
                <a:gd name="connsiteX6" fmla="*/ 29766 w 178594"/>
                <a:gd name="connsiteY6" fmla="*/ 454972 h 454972"/>
                <a:gd name="connsiteX7" fmla="*/ 0 w 178594"/>
                <a:gd name="connsiteY7" fmla="*/ 425206 h 454972"/>
                <a:gd name="connsiteX8" fmla="*/ 0 w 178594"/>
                <a:gd name="connsiteY8" fmla="*/ 65485 h 454972"/>
                <a:gd name="connsiteX0" fmla="*/ 0 w 192881"/>
                <a:gd name="connsiteY0" fmla="*/ 65485 h 454972"/>
                <a:gd name="connsiteX1" fmla="*/ 25004 w 192881"/>
                <a:gd name="connsiteY1" fmla="*/ 0 h 454972"/>
                <a:gd name="connsiteX2" fmla="*/ 148828 w 192881"/>
                <a:gd name="connsiteY2" fmla="*/ 35719 h 454972"/>
                <a:gd name="connsiteX3" fmla="*/ 192881 w 192881"/>
                <a:gd name="connsiteY3" fmla="*/ 336947 h 454972"/>
                <a:gd name="connsiteX4" fmla="*/ 178594 w 192881"/>
                <a:gd name="connsiteY4" fmla="*/ 425206 h 454972"/>
                <a:gd name="connsiteX5" fmla="*/ 148828 w 192881"/>
                <a:gd name="connsiteY5" fmla="*/ 454972 h 454972"/>
                <a:gd name="connsiteX6" fmla="*/ 29766 w 192881"/>
                <a:gd name="connsiteY6" fmla="*/ 454972 h 454972"/>
                <a:gd name="connsiteX7" fmla="*/ 0 w 192881"/>
                <a:gd name="connsiteY7" fmla="*/ 425206 h 454972"/>
                <a:gd name="connsiteX8" fmla="*/ 0 w 192881"/>
                <a:gd name="connsiteY8" fmla="*/ 65485 h 454972"/>
                <a:gd name="connsiteX0" fmla="*/ 0 w 192881"/>
                <a:gd name="connsiteY0" fmla="*/ 65485 h 454972"/>
                <a:gd name="connsiteX1" fmla="*/ 25004 w 192881"/>
                <a:gd name="connsiteY1" fmla="*/ 0 h 454972"/>
                <a:gd name="connsiteX2" fmla="*/ 148828 w 192881"/>
                <a:gd name="connsiteY2" fmla="*/ 35719 h 454972"/>
                <a:gd name="connsiteX3" fmla="*/ 192881 w 192881"/>
                <a:gd name="connsiteY3" fmla="*/ 336947 h 454972"/>
                <a:gd name="connsiteX4" fmla="*/ 178594 w 192881"/>
                <a:gd name="connsiteY4" fmla="*/ 425206 h 454972"/>
                <a:gd name="connsiteX5" fmla="*/ 148828 w 192881"/>
                <a:gd name="connsiteY5" fmla="*/ 454972 h 454972"/>
                <a:gd name="connsiteX6" fmla="*/ 29766 w 192881"/>
                <a:gd name="connsiteY6" fmla="*/ 454972 h 454972"/>
                <a:gd name="connsiteX7" fmla="*/ 0 w 192881"/>
                <a:gd name="connsiteY7" fmla="*/ 425206 h 454972"/>
                <a:gd name="connsiteX8" fmla="*/ 0 w 192881"/>
                <a:gd name="connsiteY8" fmla="*/ 65485 h 454972"/>
                <a:gd name="connsiteX0" fmla="*/ 0 w 192881"/>
                <a:gd name="connsiteY0" fmla="*/ 65485 h 454972"/>
                <a:gd name="connsiteX1" fmla="*/ 25004 w 192881"/>
                <a:gd name="connsiteY1" fmla="*/ 0 h 454972"/>
                <a:gd name="connsiteX2" fmla="*/ 148828 w 192881"/>
                <a:gd name="connsiteY2" fmla="*/ 35719 h 454972"/>
                <a:gd name="connsiteX3" fmla="*/ 192881 w 192881"/>
                <a:gd name="connsiteY3" fmla="*/ 336947 h 454972"/>
                <a:gd name="connsiteX4" fmla="*/ 183356 w 192881"/>
                <a:gd name="connsiteY4" fmla="*/ 408538 h 454972"/>
                <a:gd name="connsiteX5" fmla="*/ 148828 w 192881"/>
                <a:gd name="connsiteY5" fmla="*/ 454972 h 454972"/>
                <a:gd name="connsiteX6" fmla="*/ 29766 w 192881"/>
                <a:gd name="connsiteY6" fmla="*/ 454972 h 454972"/>
                <a:gd name="connsiteX7" fmla="*/ 0 w 192881"/>
                <a:gd name="connsiteY7" fmla="*/ 425206 h 454972"/>
                <a:gd name="connsiteX8" fmla="*/ 0 w 192881"/>
                <a:gd name="connsiteY8" fmla="*/ 65485 h 454972"/>
                <a:gd name="connsiteX0" fmla="*/ 0 w 192881"/>
                <a:gd name="connsiteY0" fmla="*/ 65485 h 454972"/>
                <a:gd name="connsiteX1" fmla="*/ 25004 w 192881"/>
                <a:gd name="connsiteY1" fmla="*/ 0 h 454972"/>
                <a:gd name="connsiteX2" fmla="*/ 148828 w 192881"/>
                <a:gd name="connsiteY2" fmla="*/ 35719 h 454972"/>
                <a:gd name="connsiteX3" fmla="*/ 192881 w 192881"/>
                <a:gd name="connsiteY3" fmla="*/ 336947 h 454972"/>
                <a:gd name="connsiteX4" fmla="*/ 183356 w 192881"/>
                <a:gd name="connsiteY4" fmla="*/ 408538 h 454972"/>
                <a:gd name="connsiteX5" fmla="*/ 148828 w 192881"/>
                <a:gd name="connsiteY5" fmla="*/ 447829 h 454972"/>
                <a:gd name="connsiteX6" fmla="*/ 29766 w 192881"/>
                <a:gd name="connsiteY6" fmla="*/ 454972 h 454972"/>
                <a:gd name="connsiteX7" fmla="*/ 0 w 192881"/>
                <a:gd name="connsiteY7" fmla="*/ 425206 h 454972"/>
                <a:gd name="connsiteX8" fmla="*/ 0 w 192881"/>
                <a:gd name="connsiteY8" fmla="*/ 65485 h 454972"/>
                <a:gd name="connsiteX0" fmla="*/ 0 w 192881"/>
                <a:gd name="connsiteY0" fmla="*/ 65485 h 454972"/>
                <a:gd name="connsiteX1" fmla="*/ 25004 w 192881"/>
                <a:gd name="connsiteY1" fmla="*/ 0 h 454972"/>
                <a:gd name="connsiteX2" fmla="*/ 139303 w 192881"/>
                <a:gd name="connsiteY2" fmla="*/ 38100 h 454972"/>
                <a:gd name="connsiteX3" fmla="*/ 192881 w 192881"/>
                <a:gd name="connsiteY3" fmla="*/ 336947 h 454972"/>
                <a:gd name="connsiteX4" fmla="*/ 183356 w 192881"/>
                <a:gd name="connsiteY4" fmla="*/ 408538 h 454972"/>
                <a:gd name="connsiteX5" fmla="*/ 148828 w 192881"/>
                <a:gd name="connsiteY5" fmla="*/ 447829 h 454972"/>
                <a:gd name="connsiteX6" fmla="*/ 29766 w 192881"/>
                <a:gd name="connsiteY6" fmla="*/ 454972 h 454972"/>
                <a:gd name="connsiteX7" fmla="*/ 0 w 192881"/>
                <a:gd name="connsiteY7" fmla="*/ 425206 h 454972"/>
                <a:gd name="connsiteX8" fmla="*/ 0 w 192881"/>
                <a:gd name="connsiteY8" fmla="*/ 65485 h 454972"/>
                <a:gd name="connsiteX0" fmla="*/ 0 w 192881"/>
                <a:gd name="connsiteY0" fmla="*/ 65485 h 454972"/>
                <a:gd name="connsiteX1" fmla="*/ 25004 w 192881"/>
                <a:gd name="connsiteY1" fmla="*/ 0 h 454972"/>
                <a:gd name="connsiteX2" fmla="*/ 139303 w 192881"/>
                <a:gd name="connsiteY2" fmla="*/ 38100 h 454972"/>
                <a:gd name="connsiteX3" fmla="*/ 192881 w 192881"/>
                <a:gd name="connsiteY3" fmla="*/ 336947 h 454972"/>
                <a:gd name="connsiteX4" fmla="*/ 183356 w 192881"/>
                <a:gd name="connsiteY4" fmla="*/ 408538 h 454972"/>
                <a:gd name="connsiteX5" fmla="*/ 148828 w 192881"/>
                <a:gd name="connsiteY5" fmla="*/ 447829 h 454972"/>
                <a:gd name="connsiteX6" fmla="*/ 29766 w 192881"/>
                <a:gd name="connsiteY6" fmla="*/ 454972 h 454972"/>
                <a:gd name="connsiteX7" fmla="*/ 0 w 192881"/>
                <a:gd name="connsiteY7" fmla="*/ 425206 h 454972"/>
                <a:gd name="connsiteX8" fmla="*/ 0 w 192881"/>
                <a:gd name="connsiteY8" fmla="*/ 65485 h 454972"/>
                <a:gd name="connsiteX0" fmla="*/ 0 w 192881"/>
                <a:gd name="connsiteY0" fmla="*/ 65485 h 454972"/>
                <a:gd name="connsiteX1" fmla="*/ 25004 w 192881"/>
                <a:gd name="connsiteY1" fmla="*/ 0 h 454972"/>
                <a:gd name="connsiteX2" fmla="*/ 139303 w 192881"/>
                <a:gd name="connsiteY2" fmla="*/ 38100 h 454972"/>
                <a:gd name="connsiteX3" fmla="*/ 192881 w 192881"/>
                <a:gd name="connsiteY3" fmla="*/ 336947 h 454972"/>
                <a:gd name="connsiteX4" fmla="*/ 183356 w 192881"/>
                <a:gd name="connsiteY4" fmla="*/ 408538 h 454972"/>
                <a:gd name="connsiteX5" fmla="*/ 148828 w 192881"/>
                <a:gd name="connsiteY5" fmla="*/ 447829 h 454972"/>
                <a:gd name="connsiteX6" fmla="*/ 29766 w 192881"/>
                <a:gd name="connsiteY6" fmla="*/ 454972 h 454972"/>
                <a:gd name="connsiteX7" fmla="*/ 0 w 192881"/>
                <a:gd name="connsiteY7" fmla="*/ 425206 h 454972"/>
                <a:gd name="connsiteX8" fmla="*/ 0 w 192881"/>
                <a:gd name="connsiteY8" fmla="*/ 65485 h 454972"/>
                <a:gd name="connsiteX0" fmla="*/ 0 w 192881"/>
                <a:gd name="connsiteY0" fmla="*/ 65485 h 835972"/>
                <a:gd name="connsiteX1" fmla="*/ 25004 w 192881"/>
                <a:gd name="connsiteY1" fmla="*/ 0 h 835972"/>
                <a:gd name="connsiteX2" fmla="*/ 139303 w 192881"/>
                <a:gd name="connsiteY2" fmla="*/ 38100 h 835972"/>
                <a:gd name="connsiteX3" fmla="*/ 192881 w 192881"/>
                <a:gd name="connsiteY3" fmla="*/ 336947 h 835972"/>
                <a:gd name="connsiteX4" fmla="*/ 183356 w 192881"/>
                <a:gd name="connsiteY4" fmla="*/ 408538 h 835972"/>
                <a:gd name="connsiteX5" fmla="*/ 148828 w 192881"/>
                <a:gd name="connsiteY5" fmla="*/ 447829 h 835972"/>
                <a:gd name="connsiteX6" fmla="*/ 139304 w 192881"/>
                <a:gd name="connsiteY6" fmla="*/ 835972 h 835972"/>
                <a:gd name="connsiteX7" fmla="*/ 0 w 192881"/>
                <a:gd name="connsiteY7" fmla="*/ 425206 h 835972"/>
                <a:gd name="connsiteX8" fmla="*/ 0 w 192881"/>
                <a:gd name="connsiteY8" fmla="*/ 65485 h 835972"/>
                <a:gd name="connsiteX0" fmla="*/ 0 w 192881"/>
                <a:gd name="connsiteY0" fmla="*/ 65485 h 835972"/>
                <a:gd name="connsiteX1" fmla="*/ 25004 w 192881"/>
                <a:gd name="connsiteY1" fmla="*/ 0 h 835972"/>
                <a:gd name="connsiteX2" fmla="*/ 139303 w 192881"/>
                <a:gd name="connsiteY2" fmla="*/ 38100 h 835972"/>
                <a:gd name="connsiteX3" fmla="*/ 192881 w 192881"/>
                <a:gd name="connsiteY3" fmla="*/ 336947 h 835972"/>
                <a:gd name="connsiteX4" fmla="*/ 183356 w 192881"/>
                <a:gd name="connsiteY4" fmla="*/ 408538 h 835972"/>
                <a:gd name="connsiteX5" fmla="*/ 127397 w 192881"/>
                <a:gd name="connsiteY5" fmla="*/ 447829 h 835972"/>
                <a:gd name="connsiteX6" fmla="*/ 139304 w 192881"/>
                <a:gd name="connsiteY6" fmla="*/ 835972 h 835972"/>
                <a:gd name="connsiteX7" fmla="*/ 0 w 192881"/>
                <a:gd name="connsiteY7" fmla="*/ 425206 h 835972"/>
                <a:gd name="connsiteX8" fmla="*/ 0 w 192881"/>
                <a:gd name="connsiteY8" fmla="*/ 65485 h 835972"/>
                <a:gd name="connsiteX0" fmla="*/ 0 w 192881"/>
                <a:gd name="connsiteY0" fmla="*/ 65485 h 835972"/>
                <a:gd name="connsiteX1" fmla="*/ 25004 w 192881"/>
                <a:gd name="connsiteY1" fmla="*/ 0 h 835972"/>
                <a:gd name="connsiteX2" fmla="*/ 139303 w 192881"/>
                <a:gd name="connsiteY2" fmla="*/ 38100 h 835972"/>
                <a:gd name="connsiteX3" fmla="*/ 192881 w 192881"/>
                <a:gd name="connsiteY3" fmla="*/ 336947 h 835972"/>
                <a:gd name="connsiteX4" fmla="*/ 183356 w 192881"/>
                <a:gd name="connsiteY4" fmla="*/ 408538 h 835972"/>
                <a:gd name="connsiteX5" fmla="*/ 139304 w 192881"/>
                <a:gd name="connsiteY5" fmla="*/ 447829 h 835972"/>
                <a:gd name="connsiteX6" fmla="*/ 139304 w 192881"/>
                <a:gd name="connsiteY6" fmla="*/ 835972 h 835972"/>
                <a:gd name="connsiteX7" fmla="*/ 0 w 192881"/>
                <a:gd name="connsiteY7" fmla="*/ 425206 h 835972"/>
                <a:gd name="connsiteX8" fmla="*/ 0 w 192881"/>
                <a:gd name="connsiteY8" fmla="*/ 65485 h 835972"/>
                <a:gd name="connsiteX0" fmla="*/ 0 w 192881"/>
                <a:gd name="connsiteY0" fmla="*/ 65485 h 842409"/>
                <a:gd name="connsiteX1" fmla="*/ 25004 w 192881"/>
                <a:gd name="connsiteY1" fmla="*/ 0 h 842409"/>
                <a:gd name="connsiteX2" fmla="*/ 139303 w 192881"/>
                <a:gd name="connsiteY2" fmla="*/ 38100 h 842409"/>
                <a:gd name="connsiteX3" fmla="*/ 192881 w 192881"/>
                <a:gd name="connsiteY3" fmla="*/ 336947 h 842409"/>
                <a:gd name="connsiteX4" fmla="*/ 183356 w 192881"/>
                <a:gd name="connsiteY4" fmla="*/ 408538 h 842409"/>
                <a:gd name="connsiteX5" fmla="*/ 139304 w 192881"/>
                <a:gd name="connsiteY5" fmla="*/ 447829 h 842409"/>
                <a:gd name="connsiteX6" fmla="*/ 139304 w 192881"/>
                <a:gd name="connsiteY6" fmla="*/ 835972 h 842409"/>
                <a:gd name="connsiteX7" fmla="*/ 109538 w 192881"/>
                <a:gd name="connsiteY7" fmla="*/ 834781 h 842409"/>
                <a:gd name="connsiteX8" fmla="*/ 0 w 192881"/>
                <a:gd name="connsiteY8" fmla="*/ 65485 h 842409"/>
                <a:gd name="connsiteX0" fmla="*/ 0 w 192881"/>
                <a:gd name="connsiteY0" fmla="*/ 65485 h 842409"/>
                <a:gd name="connsiteX1" fmla="*/ 25004 w 192881"/>
                <a:gd name="connsiteY1" fmla="*/ 0 h 842409"/>
                <a:gd name="connsiteX2" fmla="*/ 139303 w 192881"/>
                <a:gd name="connsiteY2" fmla="*/ 38100 h 842409"/>
                <a:gd name="connsiteX3" fmla="*/ 192881 w 192881"/>
                <a:gd name="connsiteY3" fmla="*/ 336947 h 842409"/>
                <a:gd name="connsiteX4" fmla="*/ 183356 w 192881"/>
                <a:gd name="connsiteY4" fmla="*/ 408538 h 842409"/>
                <a:gd name="connsiteX5" fmla="*/ 139304 w 192881"/>
                <a:gd name="connsiteY5" fmla="*/ 447829 h 842409"/>
                <a:gd name="connsiteX6" fmla="*/ 139304 w 192881"/>
                <a:gd name="connsiteY6" fmla="*/ 835972 h 842409"/>
                <a:gd name="connsiteX7" fmla="*/ 109538 w 192881"/>
                <a:gd name="connsiteY7" fmla="*/ 834781 h 842409"/>
                <a:gd name="connsiteX8" fmla="*/ 0 w 192881"/>
                <a:gd name="connsiteY8" fmla="*/ 65485 h 842409"/>
                <a:gd name="connsiteX0" fmla="*/ 0 w 192881"/>
                <a:gd name="connsiteY0" fmla="*/ 65485 h 838046"/>
                <a:gd name="connsiteX1" fmla="*/ 25004 w 192881"/>
                <a:gd name="connsiteY1" fmla="*/ 0 h 838046"/>
                <a:gd name="connsiteX2" fmla="*/ 139303 w 192881"/>
                <a:gd name="connsiteY2" fmla="*/ 38100 h 838046"/>
                <a:gd name="connsiteX3" fmla="*/ 192881 w 192881"/>
                <a:gd name="connsiteY3" fmla="*/ 336947 h 838046"/>
                <a:gd name="connsiteX4" fmla="*/ 183356 w 192881"/>
                <a:gd name="connsiteY4" fmla="*/ 408538 h 838046"/>
                <a:gd name="connsiteX5" fmla="*/ 139304 w 192881"/>
                <a:gd name="connsiteY5" fmla="*/ 447829 h 838046"/>
                <a:gd name="connsiteX6" fmla="*/ 144066 w 192881"/>
                <a:gd name="connsiteY6" fmla="*/ 800254 h 838046"/>
                <a:gd name="connsiteX7" fmla="*/ 109538 w 192881"/>
                <a:gd name="connsiteY7" fmla="*/ 834781 h 838046"/>
                <a:gd name="connsiteX8" fmla="*/ 0 w 192881"/>
                <a:gd name="connsiteY8" fmla="*/ 65485 h 838046"/>
                <a:gd name="connsiteX0" fmla="*/ 0 w 195263"/>
                <a:gd name="connsiteY0" fmla="*/ 65485 h 810307"/>
                <a:gd name="connsiteX1" fmla="*/ 25004 w 195263"/>
                <a:gd name="connsiteY1" fmla="*/ 0 h 810307"/>
                <a:gd name="connsiteX2" fmla="*/ 139303 w 195263"/>
                <a:gd name="connsiteY2" fmla="*/ 38100 h 810307"/>
                <a:gd name="connsiteX3" fmla="*/ 192881 w 195263"/>
                <a:gd name="connsiteY3" fmla="*/ 336947 h 810307"/>
                <a:gd name="connsiteX4" fmla="*/ 183356 w 195263"/>
                <a:gd name="connsiteY4" fmla="*/ 408538 h 810307"/>
                <a:gd name="connsiteX5" fmla="*/ 139304 w 195263"/>
                <a:gd name="connsiteY5" fmla="*/ 447829 h 810307"/>
                <a:gd name="connsiteX6" fmla="*/ 144066 w 195263"/>
                <a:gd name="connsiteY6" fmla="*/ 800254 h 810307"/>
                <a:gd name="connsiteX7" fmla="*/ 195263 w 195263"/>
                <a:gd name="connsiteY7" fmla="*/ 803825 h 810307"/>
                <a:gd name="connsiteX8" fmla="*/ 0 w 195263"/>
                <a:gd name="connsiteY8" fmla="*/ 65485 h 810307"/>
                <a:gd name="connsiteX0" fmla="*/ 145246 w 171441"/>
                <a:gd name="connsiteY0" fmla="*/ 858442 h 858442"/>
                <a:gd name="connsiteX1" fmla="*/ 1182 w 171441"/>
                <a:gd name="connsiteY1" fmla="*/ 0 h 858442"/>
                <a:gd name="connsiteX2" fmla="*/ 115481 w 171441"/>
                <a:gd name="connsiteY2" fmla="*/ 38100 h 858442"/>
                <a:gd name="connsiteX3" fmla="*/ 169059 w 171441"/>
                <a:gd name="connsiteY3" fmla="*/ 336947 h 858442"/>
                <a:gd name="connsiteX4" fmla="*/ 159534 w 171441"/>
                <a:gd name="connsiteY4" fmla="*/ 408538 h 858442"/>
                <a:gd name="connsiteX5" fmla="*/ 115482 w 171441"/>
                <a:gd name="connsiteY5" fmla="*/ 447829 h 858442"/>
                <a:gd name="connsiteX6" fmla="*/ 120244 w 171441"/>
                <a:gd name="connsiteY6" fmla="*/ 800254 h 858442"/>
                <a:gd name="connsiteX7" fmla="*/ 171441 w 171441"/>
                <a:gd name="connsiteY7" fmla="*/ 803825 h 858442"/>
                <a:gd name="connsiteX8" fmla="*/ 145246 w 171441"/>
                <a:gd name="connsiteY8" fmla="*/ 858442 h 858442"/>
                <a:gd name="connsiteX0" fmla="*/ 146189 w 172384"/>
                <a:gd name="connsiteY0" fmla="*/ 858442 h 858442"/>
                <a:gd name="connsiteX1" fmla="*/ 29509 w 172384"/>
                <a:gd name="connsiteY1" fmla="*/ 755248 h 858442"/>
                <a:gd name="connsiteX2" fmla="*/ 2125 w 172384"/>
                <a:gd name="connsiteY2" fmla="*/ 0 h 858442"/>
                <a:gd name="connsiteX3" fmla="*/ 116424 w 172384"/>
                <a:gd name="connsiteY3" fmla="*/ 38100 h 858442"/>
                <a:gd name="connsiteX4" fmla="*/ 170002 w 172384"/>
                <a:gd name="connsiteY4" fmla="*/ 336947 h 858442"/>
                <a:gd name="connsiteX5" fmla="*/ 160477 w 172384"/>
                <a:gd name="connsiteY5" fmla="*/ 408538 h 858442"/>
                <a:gd name="connsiteX6" fmla="*/ 116425 w 172384"/>
                <a:gd name="connsiteY6" fmla="*/ 447829 h 858442"/>
                <a:gd name="connsiteX7" fmla="*/ 121187 w 172384"/>
                <a:gd name="connsiteY7" fmla="*/ 800254 h 858442"/>
                <a:gd name="connsiteX8" fmla="*/ 172384 w 172384"/>
                <a:gd name="connsiteY8" fmla="*/ 803825 h 858442"/>
                <a:gd name="connsiteX9" fmla="*/ 146189 w 172384"/>
                <a:gd name="connsiteY9" fmla="*/ 858442 h 858442"/>
                <a:gd name="connsiteX0" fmla="*/ 144898 w 171093"/>
                <a:gd name="connsiteY0" fmla="*/ 858442 h 858442"/>
                <a:gd name="connsiteX1" fmla="*/ 28218 w 171093"/>
                <a:gd name="connsiteY1" fmla="*/ 755248 h 858442"/>
                <a:gd name="connsiteX2" fmla="*/ 834 w 171093"/>
                <a:gd name="connsiteY2" fmla="*/ 0 h 858442"/>
                <a:gd name="connsiteX3" fmla="*/ 115133 w 171093"/>
                <a:gd name="connsiteY3" fmla="*/ 38100 h 858442"/>
                <a:gd name="connsiteX4" fmla="*/ 168711 w 171093"/>
                <a:gd name="connsiteY4" fmla="*/ 336947 h 858442"/>
                <a:gd name="connsiteX5" fmla="*/ 159186 w 171093"/>
                <a:gd name="connsiteY5" fmla="*/ 408538 h 858442"/>
                <a:gd name="connsiteX6" fmla="*/ 115134 w 171093"/>
                <a:gd name="connsiteY6" fmla="*/ 447829 h 858442"/>
                <a:gd name="connsiteX7" fmla="*/ 119896 w 171093"/>
                <a:gd name="connsiteY7" fmla="*/ 800254 h 858442"/>
                <a:gd name="connsiteX8" fmla="*/ 171093 w 171093"/>
                <a:gd name="connsiteY8" fmla="*/ 803825 h 858442"/>
                <a:gd name="connsiteX9" fmla="*/ 144898 w 171093"/>
                <a:gd name="connsiteY9" fmla="*/ 858442 h 858442"/>
                <a:gd name="connsiteX0" fmla="*/ 144898 w 171093"/>
                <a:gd name="connsiteY0" fmla="*/ 858442 h 858442"/>
                <a:gd name="connsiteX1" fmla="*/ 28218 w 171093"/>
                <a:gd name="connsiteY1" fmla="*/ 755248 h 858442"/>
                <a:gd name="connsiteX2" fmla="*/ 834 w 171093"/>
                <a:gd name="connsiteY2" fmla="*/ 0 h 858442"/>
                <a:gd name="connsiteX3" fmla="*/ 115133 w 171093"/>
                <a:gd name="connsiteY3" fmla="*/ 38100 h 858442"/>
                <a:gd name="connsiteX4" fmla="*/ 168711 w 171093"/>
                <a:gd name="connsiteY4" fmla="*/ 336947 h 858442"/>
                <a:gd name="connsiteX5" fmla="*/ 159186 w 171093"/>
                <a:gd name="connsiteY5" fmla="*/ 408538 h 858442"/>
                <a:gd name="connsiteX6" fmla="*/ 115134 w 171093"/>
                <a:gd name="connsiteY6" fmla="*/ 447829 h 858442"/>
                <a:gd name="connsiteX7" fmla="*/ 127040 w 171093"/>
                <a:gd name="connsiteY7" fmla="*/ 797873 h 858442"/>
                <a:gd name="connsiteX8" fmla="*/ 171093 w 171093"/>
                <a:gd name="connsiteY8" fmla="*/ 803825 h 858442"/>
                <a:gd name="connsiteX9" fmla="*/ 144898 w 171093"/>
                <a:gd name="connsiteY9" fmla="*/ 858442 h 858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1093" h="858442" extrusionOk="0">
                  <a:moveTo>
                    <a:pt x="144898" y="858442"/>
                  </a:moveTo>
                  <a:cubicBezTo>
                    <a:pt x="128626" y="803118"/>
                    <a:pt x="52229" y="898322"/>
                    <a:pt x="28218" y="755248"/>
                  </a:cubicBezTo>
                  <a:cubicBezTo>
                    <a:pt x="32782" y="621699"/>
                    <a:pt x="-6111" y="72296"/>
                    <a:pt x="834" y="0"/>
                  </a:cubicBezTo>
                  <a:cubicBezTo>
                    <a:pt x="40521" y="0"/>
                    <a:pt x="63540" y="14287"/>
                    <a:pt x="115133" y="38100"/>
                  </a:cubicBezTo>
                  <a:cubicBezTo>
                    <a:pt x="136334" y="116681"/>
                    <a:pt x="168711" y="320508"/>
                    <a:pt x="168711" y="336947"/>
                  </a:cubicBezTo>
                  <a:cubicBezTo>
                    <a:pt x="118705" y="363986"/>
                    <a:pt x="163948" y="379118"/>
                    <a:pt x="159186" y="408538"/>
                  </a:cubicBezTo>
                  <a:cubicBezTo>
                    <a:pt x="159186" y="424977"/>
                    <a:pt x="131573" y="447829"/>
                    <a:pt x="115134" y="447829"/>
                  </a:cubicBezTo>
                  <a:cubicBezTo>
                    <a:pt x="116721" y="565304"/>
                    <a:pt x="125453" y="680398"/>
                    <a:pt x="127040" y="797873"/>
                  </a:cubicBezTo>
                  <a:cubicBezTo>
                    <a:pt x="110601" y="797873"/>
                    <a:pt x="171093" y="820264"/>
                    <a:pt x="171093" y="803825"/>
                  </a:cubicBezTo>
                  <a:lnTo>
                    <a:pt x="144898" y="85844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dirty="0"/>
            </a:p>
          </p:txBody>
        </p:sp>
        <p:pic>
          <p:nvPicPr>
            <p:cNvPr id="23" name="Grafik 22"/>
            <p:cNvPicPr>
              <a:picLocks noChangeAspect="1"/>
            </p:cNvPicPr>
            <p:nvPr/>
          </p:nvPicPr>
          <p:blipFill>
            <a:blip r:embed="rId4"/>
            <a:stretch/>
          </p:blipFill>
          <p:spPr bwMode="auto">
            <a:xfrm>
              <a:off x="2466852" y="4726567"/>
              <a:ext cx="535353" cy="1148191"/>
            </a:xfrm>
            <a:prstGeom prst="rect">
              <a:avLst/>
            </a:prstGeom>
          </p:spPr>
        </p:pic>
      </p:grpSp>
    </p:spTree>
  </p:cSld>
  <p:clrMapOvr>
    <a:masterClrMapping/>
  </p:clrMapOvr>
  <mc:AlternateContent xmlns:mc="http://schemas.openxmlformats.org/markup-compatibility/2006" xmlns:p159="http://schemas.microsoft.com/office/powerpoint/2015/09/main">
    <mc:Choice Requires="p159">
      <p:transition spd="med">
        <p:fade/>
      </p:transition>
    </mc:Choice>
    <mc:Fallback xmlns:w="http://schemas.openxmlformats.org/wordprocessingml/2006/main" xmlns:m="http://schemas.openxmlformats.org/officeDocument/2006/math" xmlns="">
      <p:transition spd="med" advClick="1">
        <p:fade thruBlk="0"/>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lstStyle/>
          <a:p>
            <a:pPr>
              <a:defRPr/>
            </a:pPr>
            <a:r>
              <a:rPr lang="es-ES" dirty="0"/>
              <a:t>Más información</a:t>
            </a:r>
          </a:p>
        </p:txBody>
      </p:sp>
      <p:sp>
        <p:nvSpPr>
          <p:cNvPr id="7" name="Inhaltsplatzhalter 4"/>
          <p:cNvSpPr txBox="1"/>
          <p:nvPr/>
        </p:nvSpPr>
        <p:spPr bwMode="auto">
          <a:xfrm>
            <a:off x="836267" y="1686929"/>
            <a:ext cx="3261845" cy="4126642"/>
          </a:xfrm>
          <a:prstGeom prst="rect">
            <a:avLst/>
          </a:prstGeom>
        </p:spPr>
        <p:txBody>
          <a:bodyPr/>
          <a:lstStyle>
            <a:lvl1pPr marL="357188" indent="-357188" algn="l" defTabSz="357188">
              <a:lnSpc>
                <a:spcPct val="90000"/>
              </a:lnSpc>
              <a:spcBef>
                <a:spcPts val="1000"/>
              </a:spcBef>
              <a:buClr>
                <a:schemeClr val="accent1"/>
              </a:buClr>
              <a:buSzPct val="90000"/>
              <a:buFont typeface="Wingdings 3"/>
              <a:buChar char=""/>
              <a:defRPr sz="2400">
                <a:solidFill>
                  <a:schemeClr val="tx1"/>
                </a:solidFill>
                <a:latin typeface="+mj-lt"/>
                <a:ea typeface="+mn-ea"/>
                <a:cs typeface="+mn-cs"/>
              </a:defRPr>
            </a:lvl1pPr>
            <a:lvl2pPr marL="714375" indent="-357188" algn="l" defTabSz="536575">
              <a:lnSpc>
                <a:spcPct val="90000"/>
              </a:lnSpc>
              <a:spcBef>
                <a:spcPts val="500"/>
              </a:spcBef>
              <a:buClr>
                <a:schemeClr val="accent1"/>
              </a:buClr>
              <a:buSzPct val="90000"/>
              <a:buFont typeface="Wingdings 3"/>
              <a:buChar char=""/>
              <a:defRPr sz="2000">
                <a:solidFill>
                  <a:schemeClr val="tx1"/>
                </a:solidFill>
                <a:latin typeface="+mj-lt"/>
                <a:ea typeface="+mn-ea"/>
                <a:cs typeface="+mn-cs"/>
              </a:defRPr>
            </a:lvl2pPr>
            <a:lvl3pPr marL="1071563" indent="-265113" algn="l" defTabSz="479425">
              <a:lnSpc>
                <a:spcPct val="90000"/>
              </a:lnSpc>
              <a:spcBef>
                <a:spcPts val="500"/>
              </a:spcBef>
              <a:buClr>
                <a:schemeClr val="accent1"/>
              </a:buClr>
              <a:buSzPct val="90000"/>
              <a:buFont typeface="Wingdings 3"/>
              <a:buChar char=""/>
              <a:defRPr sz="1800">
                <a:solidFill>
                  <a:schemeClr val="tx1"/>
                </a:solidFill>
                <a:latin typeface="+mj-lt"/>
                <a:ea typeface="+mn-ea"/>
                <a:cs typeface="+mn-cs"/>
              </a:defRPr>
            </a:lvl3pPr>
            <a:lvl4pPr marL="1438275" indent="-274638" algn="l" defTabSz="357188">
              <a:lnSpc>
                <a:spcPct val="90000"/>
              </a:lnSpc>
              <a:spcBef>
                <a:spcPts val="500"/>
              </a:spcBef>
              <a:buClr>
                <a:schemeClr val="accent1"/>
              </a:buClr>
              <a:buSzPct val="90000"/>
              <a:buFont typeface="Wingdings 3"/>
              <a:buChar char=""/>
              <a:defRPr sz="1800">
                <a:solidFill>
                  <a:schemeClr val="tx1"/>
                </a:solidFill>
                <a:latin typeface="+mj-lt"/>
                <a:ea typeface="+mn-ea"/>
                <a:cs typeface="+mn-cs"/>
              </a:defRPr>
            </a:lvl4pPr>
            <a:lvl5pPr marL="1795463" indent="-274638" algn="l" defTabSz="360363">
              <a:lnSpc>
                <a:spcPct val="90000"/>
              </a:lnSpc>
              <a:spcBef>
                <a:spcPts val="500"/>
              </a:spcBef>
              <a:buClr>
                <a:schemeClr val="accent1"/>
              </a:buClr>
              <a:buSzPct val="90000"/>
              <a:buFont typeface="Wingdings 3"/>
              <a:buChar char=""/>
              <a:defRPr sz="1800">
                <a:solidFill>
                  <a:schemeClr val="tx1"/>
                </a:solidFill>
                <a:latin typeface="+mj-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a:lstStyle>
          <a:p>
            <a:pPr marL="357187" lvl="1" indent="0">
              <a:buNone/>
              <a:defRPr/>
            </a:pPr>
            <a:endParaRPr lang="de-DE" dirty="0"/>
          </a:p>
        </p:txBody>
      </p:sp>
      <p:sp>
        <p:nvSpPr>
          <p:cNvPr id="16" name="Inhaltsplatzhalter 4"/>
          <p:cNvSpPr>
            <a:spLocks noGrp="1"/>
          </p:cNvSpPr>
          <p:nvPr>
            <p:ph idx="1"/>
          </p:nvPr>
        </p:nvSpPr>
        <p:spPr bwMode="auto">
          <a:xfrm>
            <a:off x="663823" y="1808163"/>
            <a:ext cx="6460877" cy="1620837"/>
          </a:xfrm>
        </p:spPr>
        <p:txBody>
          <a:bodyPr numCol="1">
            <a:noAutofit/>
          </a:bodyPr>
          <a:lstStyle/>
          <a:p>
            <a:pPr marL="0" indent="0">
              <a:buNone/>
              <a:defRPr/>
            </a:pPr>
            <a:r>
              <a:rPr lang="es-ES" sz="1800" dirty="0"/>
              <a:t>Esta presentación y otras, así como información sobre la formación profesional alemana y la cooperación internacional en materia de formación profesional, están disponibles en nuestro sitio web: </a:t>
            </a:r>
          </a:p>
          <a:p>
            <a:pPr marL="0" indent="0">
              <a:buNone/>
              <a:defRPr/>
            </a:pPr>
            <a:br>
              <a:rPr lang="es-ES" sz="1800" b="1" dirty="0">
                <a:solidFill>
                  <a:srgbClr val="0563C1"/>
                </a:solidFill>
                <a:hlinkClick r:id="rId3" tooltip="http://www.govet.international/">
                  <a:extLst>
                    <a:ext uri="{A12FA001-AC4F-418D-AE19-62706E023703}">
                      <ahyp:hlinkClr xmlns:ahyp="http://schemas.microsoft.com/office/drawing/2018/hyperlinkcolor" val="tx"/>
                    </a:ext>
                  </a:extLst>
                </a:hlinkClick>
              </a:rPr>
            </a:br>
            <a:r>
              <a:rPr lang="es-ES" sz="1800" b="1" u="sng" dirty="0">
                <a:solidFill>
                  <a:srgbClr val="D6851B"/>
                </a:solidFill>
                <a:hlinkClick r:id="rId3" tooltip="http://www.govet.international/">
                  <a:extLst>
                    <a:ext uri="{A12FA001-AC4F-418D-AE19-62706E023703}">
                      <ahyp:hlinkClr xmlns:ahyp="http://schemas.microsoft.com/office/drawing/2018/hyperlinkcolor" val="tx"/>
                    </a:ext>
                  </a:extLst>
                </a:hlinkClick>
              </a:rPr>
              <a:t>www.govet.international</a:t>
            </a:r>
            <a:endParaRPr lang="es-ES" sz="1800" b="1" u="sng" dirty="0">
              <a:solidFill>
                <a:srgbClr val="D6851B"/>
              </a:solidFill>
              <a:hlinkClick r:id="rId4" tooltip="http://www.govet.international/">
                <a:extLst>
                  <a:ext uri="{A12FA001-AC4F-418D-AE19-62706E023703}">
                    <ahyp:hlinkClr xmlns:ahyp="http://schemas.microsoft.com/office/drawing/2018/hyperlinkcolor" val="tx"/>
                  </a:ext>
                </a:extLst>
              </a:hlinkClick>
            </a:endParaRPr>
          </a:p>
          <a:p>
            <a:pPr marL="0" indent="0">
              <a:buNone/>
              <a:defRPr/>
            </a:pPr>
            <a:endParaRPr lang="de-DE" sz="1400" b="1" dirty="0"/>
          </a:p>
        </p:txBody>
      </p:sp>
      <p:sp>
        <p:nvSpPr>
          <p:cNvPr id="8" name="Inhaltsplatzhalter 4">
            <a:extLst>
              <a:ext uri="{FF2B5EF4-FFF2-40B4-BE49-F238E27FC236}">
                <a16:creationId xmlns:a16="http://schemas.microsoft.com/office/drawing/2014/main" id="{3A869B3B-1A5C-D0C4-C6FF-50C67EE29F1C}"/>
              </a:ext>
            </a:extLst>
          </p:cNvPr>
          <p:cNvSpPr txBox="1">
            <a:spLocks/>
          </p:cNvSpPr>
          <p:nvPr/>
        </p:nvSpPr>
        <p:spPr bwMode="auto">
          <a:xfrm>
            <a:off x="518930" y="3922007"/>
            <a:ext cx="10836803" cy="1867403"/>
          </a:xfrm>
          <a:prstGeom prst="rect">
            <a:avLst/>
          </a:prstGeom>
        </p:spPr>
        <p:txBody>
          <a:bodyPr vert="horz" lIns="0" tIns="0" rIns="0" bIns="0" numCol="2" rtlCol="0">
            <a:no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000"/>
              </a:lnSpc>
              <a:spcBef>
                <a:spcPts val="600"/>
              </a:spcBef>
              <a:spcAft>
                <a:spcPts val="200"/>
              </a:spcAft>
              <a:buClr>
                <a:srgbClr val="D6851B"/>
              </a:buClr>
              <a:buSzPct val="65000"/>
              <a:buNone/>
            </a:pPr>
            <a:r>
              <a:rPr lang="de-DE" sz="1600" b="1" dirty="0">
                <a:latin typeface="+mj-lt"/>
              </a:rPr>
              <a:t>Fuentes</a:t>
            </a:r>
          </a:p>
          <a:p>
            <a:pPr marL="540000" lvl="1" indent="-252000">
              <a:lnSpc>
                <a:spcPts val="1800"/>
              </a:lnSpc>
              <a:spcBef>
                <a:spcPts val="600"/>
              </a:spcBef>
              <a:spcAft>
                <a:spcPts val="200"/>
              </a:spcAft>
              <a:buClr>
                <a:srgbClr val="D6851B"/>
              </a:buClr>
              <a:buSzPct val="65000"/>
              <a:buFont typeface="Wingdings 3" panose="05040102010807070707" pitchFamily="18" charset="2"/>
              <a:buChar char=""/>
            </a:pPr>
            <a:r>
              <a:rPr lang="es-ES" sz="1600" dirty="0">
                <a:latin typeface="Calibri"/>
              </a:rPr>
              <a:t>Informe de Datos de BIBB</a:t>
            </a:r>
            <a:r>
              <a:rPr lang="de-DE" sz="1600" spc="-20" dirty="0">
                <a:latin typeface="+mj-lt"/>
              </a:rPr>
              <a:t> (</a:t>
            </a:r>
            <a:r>
              <a:rPr lang="de-DE" sz="1600" spc="-20" dirty="0">
                <a:solidFill>
                  <a:srgbClr val="E27F1C"/>
                </a:solidFill>
                <a:latin typeface="+mj-lt"/>
                <a:hlinkClick r:id="rId5">
                  <a:extLst>
                    <a:ext uri="{A12FA001-AC4F-418D-AE19-62706E023703}">
                      <ahyp:hlinkClr xmlns:ahyp="http://schemas.microsoft.com/office/drawing/2018/hyperlinkcolor" val="tx"/>
                    </a:ext>
                  </a:extLst>
                </a:hlinkClick>
              </a:rPr>
              <a:t>link</a:t>
            </a:r>
            <a:r>
              <a:rPr lang="de-DE" sz="1600" spc="-20" dirty="0">
                <a:latin typeface="+mj-lt"/>
              </a:rPr>
              <a:t>)</a:t>
            </a:r>
          </a:p>
          <a:p>
            <a:pPr marL="540000" lvl="1" indent="-252000">
              <a:lnSpc>
                <a:spcPts val="1800"/>
              </a:lnSpc>
              <a:spcBef>
                <a:spcPts val="600"/>
              </a:spcBef>
              <a:spcAft>
                <a:spcPts val="200"/>
              </a:spcAft>
              <a:buClr>
                <a:srgbClr val="D6851B"/>
              </a:buClr>
              <a:buSzPct val="65000"/>
              <a:buFont typeface="Wingdings 3" panose="05040102010807070707" pitchFamily="18" charset="2"/>
              <a:buChar char=""/>
            </a:pPr>
            <a:r>
              <a:rPr lang="es-ES" sz="1600" dirty="0"/>
              <a:t>Informe de formación profesional (</a:t>
            </a:r>
            <a:r>
              <a:rPr lang="es-ES" sz="1600" dirty="0">
                <a:solidFill>
                  <a:srgbClr val="E27F1C"/>
                </a:solidFill>
                <a:hlinkClick r:id="rId6">
                  <a:extLst>
                    <a:ext uri="{A12FA001-AC4F-418D-AE19-62706E023703}">
                      <ahyp:hlinkClr xmlns:ahyp="http://schemas.microsoft.com/office/drawing/2018/hyperlinkcolor" val="tx"/>
                    </a:ext>
                  </a:extLst>
                </a:hlinkClick>
              </a:rPr>
              <a:t>link</a:t>
            </a:r>
            <a:r>
              <a:rPr lang="es-ES" sz="1600" dirty="0"/>
              <a:t>)</a:t>
            </a:r>
            <a:endParaRPr lang="de-DE" sz="1600" spc="-20" dirty="0">
              <a:latin typeface="+mj-lt"/>
            </a:endParaRPr>
          </a:p>
          <a:p>
            <a:pPr marL="540000" lvl="1" indent="-252000">
              <a:lnSpc>
                <a:spcPts val="1800"/>
              </a:lnSpc>
              <a:spcBef>
                <a:spcPts val="600"/>
              </a:spcBef>
              <a:spcAft>
                <a:spcPts val="200"/>
              </a:spcAft>
              <a:buClr>
                <a:srgbClr val="D6851B"/>
              </a:buClr>
              <a:buSzPct val="65000"/>
              <a:buFont typeface="Wingdings 3" panose="05040102010807070707" pitchFamily="18" charset="2"/>
              <a:buChar char=""/>
            </a:pPr>
            <a:r>
              <a:rPr lang="es-ES" sz="1600" dirty="0">
                <a:latin typeface="Calibri"/>
              </a:rPr>
              <a:t>KMK – Conferencia Permanente de los Ministros de </a:t>
            </a:r>
            <a:br>
              <a:rPr lang="es-ES" sz="1600" dirty="0">
                <a:latin typeface="Calibri"/>
              </a:rPr>
            </a:br>
            <a:r>
              <a:rPr lang="es-ES" sz="1600" dirty="0">
                <a:latin typeface="Calibri"/>
              </a:rPr>
              <a:t>Educación de los Estados Federados</a:t>
            </a:r>
            <a:r>
              <a:rPr lang="de-DE" sz="1600" spc="-20" dirty="0">
                <a:latin typeface="+mj-lt"/>
              </a:rPr>
              <a:t> (</a:t>
            </a:r>
            <a:r>
              <a:rPr lang="de-DE" sz="1600" spc="-20" dirty="0">
                <a:solidFill>
                  <a:srgbClr val="E27F1C"/>
                </a:solidFill>
                <a:latin typeface="+mj-lt"/>
                <a:hlinkClick r:id="rId7">
                  <a:extLst>
                    <a:ext uri="{A12FA001-AC4F-418D-AE19-62706E023703}">
                      <ahyp:hlinkClr xmlns:ahyp="http://schemas.microsoft.com/office/drawing/2018/hyperlinkcolor" val="tx"/>
                    </a:ext>
                  </a:extLst>
                </a:hlinkClick>
              </a:rPr>
              <a:t>link</a:t>
            </a:r>
            <a:r>
              <a:rPr lang="de-DE" sz="1600" spc="-20" dirty="0">
                <a:latin typeface="+mj-lt"/>
              </a:rPr>
              <a:t>)</a:t>
            </a:r>
          </a:p>
          <a:p>
            <a:pPr marL="540000" lvl="1" indent="-252000">
              <a:lnSpc>
                <a:spcPts val="1800"/>
              </a:lnSpc>
              <a:spcBef>
                <a:spcPts val="600"/>
              </a:spcBef>
              <a:spcAft>
                <a:spcPts val="200"/>
              </a:spcAft>
              <a:buClr>
                <a:srgbClr val="D6851B"/>
              </a:buClr>
              <a:buSzPct val="65000"/>
              <a:buFont typeface="Wingdings 3" panose="05040102010807070707" pitchFamily="18" charset="2"/>
              <a:buChar char=""/>
            </a:pPr>
            <a:endParaRPr lang="de-DE" sz="1600" spc="-20" dirty="0">
              <a:latin typeface="+mj-lt"/>
            </a:endParaRPr>
          </a:p>
          <a:p>
            <a:pPr marL="288000" lvl="1" indent="0">
              <a:lnSpc>
                <a:spcPts val="1800"/>
              </a:lnSpc>
              <a:spcBef>
                <a:spcPts val="600"/>
              </a:spcBef>
              <a:spcAft>
                <a:spcPts val="200"/>
              </a:spcAft>
              <a:buClr>
                <a:srgbClr val="D6851B"/>
              </a:buClr>
              <a:buSzPct val="65000"/>
              <a:buNone/>
            </a:pPr>
            <a:endParaRPr lang="de-DE" sz="1600" spc="-20" dirty="0">
              <a:latin typeface="+mj-lt"/>
            </a:endParaRPr>
          </a:p>
          <a:p>
            <a:pPr marL="540000" lvl="1" indent="-252000">
              <a:lnSpc>
                <a:spcPts val="1800"/>
              </a:lnSpc>
              <a:spcBef>
                <a:spcPts val="600"/>
              </a:spcBef>
              <a:spcAft>
                <a:spcPts val="200"/>
              </a:spcAft>
              <a:buClr>
                <a:srgbClr val="D6851B"/>
              </a:buClr>
              <a:buSzPct val="65000"/>
              <a:buFont typeface="Wingdings 3" panose="05040102010807070707" pitchFamily="18" charset="2"/>
              <a:buChar char=""/>
            </a:pPr>
            <a:r>
              <a:rPr lang="es-ES" sz="1600" dirty="0">
                <a:latin typeface="Calibri"/>
              </a:rPr>
              <a:t>Portal de datos del </a:t>
            </a:r>
            <a:r>
              <a:rPr lang="de-DE" sz="1600" spc="-20" dirty="0">
                <a:latin typeface="+mj-lt"/>
              </a:rPr>
              <a:t>BMFTR (</a:t>
            </a:r>
            <a:r>
              <a:rPr lang="de-DE" sz="1600" spc="-20" dirty="0">
                <a:solidFill>
                  <a:srgbClr val="E27F1C"/>
                </a:solidFill>
                <a:latin typeface="+mj-lt"/>
                <a:hlinkClick r:id="rId8">
                  <a:extLst>
                    <a:ext uri="{A12FA001-AC4F-418D-AE19-62706E023703}">
                      <ahyp:hlinkClr xmlns:ahyp="http://schemas.microsoft.com/office/drawing/2018/hyperlinkcolor" val="tx"/>
                    </a:ext>
                  </a:extLst>
                </a:hlinkClick>
              </a:rPr>
              <a:t>link</a:t>
            </a:r>
            <a:r>
              <a:rPr lang="de-DE" sz="1600" spc="-20" dirty="0">
                <a:latin typeface="+mj-lt"/>
              </a:rPr>
              <a:t>)</a:t>
            </a:r>
          </a:p>
          <a:p>
            <a:pPr marL="540000" lvl="1" indent="-252000">
              <a:lnSpc>
                <a:spcPts val="1800"/>
              </a:lnSpc>
              <a:spcBef>
                <a:spcPts val="600"/>
              </a:spcBef>
              <a:spcAft>
                <a:spcPts val="200"/>
              </a:spcAft>
              <a:buClr>
                <a:srgbClr val="D6851B"/>
              </a:buClr>
              <a:buSzPct val="65000"/>
              <a:buFont typeface="Wingdings 3" panose="05040102010807070707" pitchFamily="18" charset="2"/>
              <a:buChar char=""/>
            </a:pPr>
            <a:r>
              <a:rPr lang="de-DE" sz="1600" dirty="0">
                <a:latin typeface="Calibri"/>
              </a:rPr>
              <a:t>Destatis Statistik zu Berufsbildung </a:t>
            </a:r>
            <a:r>
              <a:rPr lang="es-ES" sz="1600" dirty="0">
                <a:latin typeface="Calibri"/>
              </a:rPr>
              <a:t>(estadísticas sobre el formación profesional)</a:t>
            </a:r>
            <a:r>
              <a:rPr lang="en-GB" sz="1600" dirty="0">
                <a:latin typeface="Calibri"/>
              </a:rPr>
              <a:t> </a:t>
            </a:r>
            <a:r>
              <a:rPr lang="de-DE" sz="1600" spc="-20" dirty="0">
                <a:latin typeface="+mj-lt"/>
              </a:rPr>
              <a:t>(</a:t>
            </a:r>
            <a:r>
              <a:rPr lang="de-DE" sz="1600" spc="-20" dirty="0">
                <a:solidFill>
                  <a:srgbClr val="E27F1C"/>
                </a:solidFill>
                <a:latin typeface="+mj-lt"/>
                <a:hlinkClick r:id="rId9">
                  <a:extLst>
                    <a:ext uri="{A12FA001-AC4F-418D-AE19-62706E023703}">
                      <ahyp:hlinkClr xmlns:ahyp="http://schemas.microsoft.com/office/drawing/2018/hyperlinkcolor" val="tx"/>
                    </a:ext>
                  </a:extLst>
                </a:hlinkClick>
              </a:rPr>
              <a:t>link</a:t>
            </a:r>
            <a:r>
              <a:rPr lang="de-DE" sz="1600" spc="-20" dirty="0">
                <a:latin typeface="+mj-lt"/>
              </a:rPr>
              <a:t>)</a:t>
            </a:r>
          </a:p>
        </p:txBody>
      </p:sp>
    </p:spTree>
  </p:cSld>
  <p:clrMapOvr>
    <a:masterClrMapping/>
  </p:clrMapOvr>
  <mc:AlternateContent xmlns:mc="http://schemas.openxmlformats.org/markup-compatibility/2006" xmlns:p159="http://schemas.microsoft.com/office/powerpoint/2015/09/main">
    <mc:Choice Requires="p159">
      <p:transition spd="med">
        <p:fade/>
      </p:transition>
    </mc:Choice>
    <mc:Fallback xmlns:w="http://schemas.openxmlformats.org/wordprocessingml/2006/main" xmlns:m="http://schemas.openxmlformats.org/officeDocument/2006/math" xmlns="">
      <p:transition spd="med" advClick="1">
        <p:fade thruBlk="0"/>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ctrTitle"/>
          </p:nvPr>
        </p:nvSpPr>
        <p:spPr bwMode="auto"/>
        <p:txBody>
          <a:bodyPr/>
          <a:lstStyle/>
          <a:p>
            <a:pPr>
              <a:defRPr/>
            </a:pPr>
            <a:r>
              <a:rPr lang="es-ES" b="1" dirty="0"/>
              <a:t>GOVET at BIBB</a:t>
            </a:r>
          </a:p>
        </p:txBody>
      </p:sp>
    </p:spTree>
  </p:cSld>
  <p:clrMapOvr>
    <a:masterClrMapping/>
  </p:clrMapOvr>
  <mc:AlternateContent xmlns:mc="http://schemas.openxmlformats.org/markup-compatibility/2006" xmlns:p159="http://schemas.microsoft.com/office/powerpoint/2015/09/main">
    <mc:Choice Requires="p159">
      <p:transition spd="med">
        <p:fade/>
      </p:transition>
    </mc:Choice>
    <mc:Fallback xmlns:w="http://schemas.openxmlformats.org/wordprocessingml/2006/main" xmlns:m="http://schemas.openxmlformats.org/officeDocument/2006/math" xmlns="">
      <p:transition spd="med" advClick="1">
        <p:fade thruBlk="0"/>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a:xfrm>
            <a:off x="658812" y="173575"/>
            <a:ext cx="9000000" cy="446715"/>
          </a:xfrm>
        </p:spPr>
        <p:txBody>
          <a:bodyPr>
            <a:noAutofit/>
          </a:bodyPr>
          <a:lstStyle/>
          <a:p>
            <a:pPr>
              <a:defRPr/>
            </a:pPr>
            <a:r>
              <a:rPr lang="es-ES" sz="3600" dirty="0">
                <a:solidFill>
                  <a:srgbClr val="D6851B"/>
                </a:solidFill>
              </a:rPr>
              <a:t>Índice</a:t>
            </a:r>
          </a:p>
        </p:txBody>
      </p:sp>
      <p:sp>
        <p:nvSpPr>
          <p:cNvPr id="12" name="Textfeld 11"/>
          <p:cNvSpPr txBox="1"/>
          <p:nvPr/>
        </p:nvSpPr>
        <p:spPr bwMode="auto">
          <a:xfrm>
            <a:off x="658812" y="1573553"/>
            <a:ext cx="7528844" cy="3847207"/>
          </a:xfrm>
          <a:prstGeom prst="rect">
            <a:avLst/>
          </a:prstGeom>
          <a:noFill/>
        </p:spPr>
        <p:txBody>
          <a:bodyPr wrap="square" lIns="0" tIns="0" rIns="0" bIns="0" rtlCol="0">
            <a:spAutoFit/>
          </a:bodyPr>
          <a:lstStyle/>
          <a:p>
            <a:pPr indent="-360000">
              <a:lnSpc>
                <a:spcPts val="2400"/>
              </a:lnSpc>
              <a:spcAft>
                <a:spcPts val="1200"/>
              </a:spcAft>
              <a:buFont typeface="+mj-lt"/>
              <a:buAutoNum type="arabicPeriod"/>
              <a:defRPr/>
            </a:pPr>
            <a:r>
              <a:rPr lang="es-ES" sz="2000" dirty="0">
                <a:latin typeface="Calibri"/>
              </a:rPr>
              <a:t>Definición</a:t>
            </a:r>
          </a:p>
          <a:p>
            <a:pPr indent="-360000">
              <a:lnSpc>
                <a:spcPts val="2400"/>
              </a:lnSpc>
              <a:spcAft>
                <a:spcPts val="1200"/>
              </a:spcAft>
              <a:buFont typeface="+mj-lt"/>
              <a:buAutoNum type="arabicPeriod"/>
              <a:defRPr/>
            </a:pPr>
            <a:r>
              <a:rPr lang="es-ES" sz="2000" dirty="0">
                <a:latin typeface="Calibri"/>
              </a:rPr>
              <a:t>Tipos de formación profesional continua</a:t>
            </a:r>
          </a:p>
          <a:p>
            <a:pPr indent="-360000">
              <a:lnSpc>
                <a:spcPts val="2400"/>
              </a:lnSpc>
              <a:spcAft>
                <a:spcPts val="1200"/>
              </a:spcAft>
              <a:buFont typeface="+mj-lt"/>
              <a:buAutoNum type="arabicPeriod"/>
              <a:defRPr/>
            </a:pPr>
            <a:r>
              <a:rPr lang="es-ES" sz="2000" dirty="0">
                <a:latin typeface="Calibri"/>
              </a:rPr>
              <a:t>Ofertas de formación formal en el ámbito de la formación continua </a:t>
            </a:r>
            <a:br>
              <a:rPr lang="es-ES" sz="2000" dirty="0">
                <a:latin typeface="Calibri"/>
              </a:rPr>
            </a:br>
            <a:r>
              <a:rPr lang="es-ES" sz="2000" dirty="0">
                <a:latin typeface="Calibri"/>
              </a:rPr>
              <a:t>      para ascender profesionalmente</a:t>
            </a:r>
          </a:p>
          <a:p>
            <a:pPr indent="-360000">
              <a:lnSpc>
                <a:spcPts val="2400"/>
              </a:lnSpc>
              <a:spcAft>
                <a:spcPts val="1200"/>
              </a:spcAft>
              <a:buFont typeface="+mj-lt"/>
              <a:buAutoNum type="arabicPeriod"/>
              <a:defRPr/>
            </a:pPr>
            <a:r>
              <a:rPr lang="es-ES" sz="2000" dirty="0">
                <a:latin typeface="Calibri"/>
              </a:rPr>
              <a:t>Otros programas de formación formal</a:t>
            </a:r>
          </a:p>
          <a:p>
            <a:pPr indent="-360000">
              <a:lnSpc>
                <a:spcPts val="2400"/>
              </a:lnSpc>
              <a:spcAft>
                <a:spcPts val="1200"/>
              </a:spcAft>
              <a:buFont typeface="+mj-lt"/>
              <a:buAutoNum type="arabicPeriod"/>
              <a:defRPr/>
            </a:pPr>
            <a:r>
              <a:rPr lang="es-ES" sz="2000" dirty="0">
                <a:latin typeface="Calibri"/>
              </a:rPr>
              <a:t>Normativa legal (Ley de Formación Profesional modificada de 2020)</a:t>
            </a:r>
          </a:p>
          <a:p>
            <a:pPr indent="-360000">
              <a:lnSpc>
                <a:spcPts val="2400"/>
              </a:lnSpc>
              <a:spcAft>
                <a:spcPts val="1200"/>
              </a:spcAft>
              <a:buFont typeface="+mj-lt"/>
              <a:buAutoNum type="arabicPeriod"/>
              <a:defRPr/>
            </a:pPr>
            <a:r>
              <a:rPr lang="es-ES" sz="2000" dirty="0">
                <a:latin typeface="Calibri"/>
              </a:rPr>
              <a:t>Financiación (costes/beneficios)</a:t>
            </a:r>
          </a:p>
          <a:p>
            <a:pPr indent="-360000">
              <a:lnSpc>
                <a:spcPts val="2400"/>
              </a:lnSpc>
              <a:spcAft>
                <a:spcPts val="1200"/>
              </a:spcAft>
              <a:buFont typeface="+mj-lt"/>
              <a:buAutoNum type="arabicPeriod"/>
              <a:defRPr/>
            </a:pPr>
            <a:r>
              <a:rPr lang="es-ES" sz="2000" dirty="0">
                <a:latin typeface="Calibri"/>
              </a:rPr>
              <a:t>Formación continua no formal: el mercado de proveedores </a:t>
            </a:r>
          </a:p>
          <a:p>
            <a:pPr indent="-360000">
              <a:lnSpc>
                <a:spcPts val="2400"/>
              </a:lnSpc>
              <a:spcAft>
                <a:spcPts val="1200"/>
              </a:spcAft>
              <a:buFont typeface="+mj-lt"/>
              <a:buAutoNum type="arabicPeriod"/>
              <a:defRPr/>
            </a:pPr>
            <a:r>
              <a:rPr lang="es-ES" sz="2000" dirty="0">
                <a:latin typeface="Calibri"/>
              </a:rPr>
              <a:t>Participación en la formación continua</a:t>
            </a:r>
          </a:p>
        </p:txBody>
      </p:sp>
    </p:spTree>
  </p:cSld>
  <p:clrMapOvr>
    <a:masterClrMapping/>
  </p:clrMapOvr>
  <mc:AlternateContent xmlns:mc="http://schemas.openxmlformats.org/markup-compatibility/2006" xmlns:p159="http://schemas.microsoft.com/office/powerpoint/2015/09/main">
    <mc:Choice Requires="p159">
      <p:transition spd="med">
        <p:fade/>
      </p:transition>
    </mc:Choice>
    <mc:Fallback xmlns:w="http://schemas.openxmlformats.org/wordprocessingml/2006/main" xmlns:m="http://schemas.openxmlformats.org/officeDocument/2006/math" xmlns="">
      <p:transition spd="med" advClick="1">
        <p:fade thruBlk="0"/>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extplatzhalter 1"/>
          <p:cNvSpPr>
            <a:spLocks noGrp="1"/>
          </p:cNvSpPr>
          <p:nvPr>
            <p:ph type="body" sz="quarter" idx="10"/>
          </p:nvPr>
        </p:nvSpPr>
        <p:spPr bwMode="auto">
          <a:xfrm>
            <a:off x="658812" y="817725"/>
            <a:ext cx="11053762" cy="446715"/>
          </a:xfrm>
        </p:spPr>
        <p:txBody>
          <a:bodyPr>
            <a:normAutofit/>
          </a:bodyPr>
          <a:lstStyle/>
          <a:p>
            <a:pPr>
              <a:defRPr/>
            </a:pPr>
            <a:r>
              <a:rPr lang="es-ES" sz="2000" dirty="0"/>
              <a:t>¿Qué se entiende por formación profesional continua?</a:t>
            </a:r>
          </a:p>
        </p:txBody>
      </p:sp>
      <p:sp>
        <p:nvSpPr>
          <p:cNvPr id="3" name="Titel 2"/>
          <p:cNvSpPr>
            <a:spLocks noGrp="1"/>
          </p:cNvSpPr>
          <p:nvPr>
            <p:ph type="title"/>
          </p:nvPr>
        </p:nvSpPr>
        <p:spPr bwMode="auto"/>
        <p:txBody>
          <a:bodyPr/>
          <a:lstStyle/>
          <a:p>
            <a:pPr>
              <a:defRPr/>
            </a:pPr>
            <a:r>
              <a:rPr lang="es-ES" dirty="0"/>
              <a:t>1. Definición</a:t>
            </a:r>
          </a:p>
        </p:txBody>
      </p:sp>
      <p:sp>
        <p:nvSpPr>
          <p:cNvPr id="18" name="Inhaltsplatzhalter 4"/>
          <p:cNvSpPr txBox="1"/>
          <p:nvPr/>
        </p:nvSpPr>
        <p:spPr bwMode="auto">
          <a:xfrm>
            <a:off x="658813" y="1557337"/>
            <a:ext cx="7958138" cy="3959225"/>
          </a:xfrm>
          <a:prstGeom prst="rect">
            <a:avLst/>
          </a:prstGeom>
        </p:spPr>
        <p:txBody>
          <a:bodyPr vert="horz" lIns="0" tIns="0" rIns="0" bIns="0" rtlCol="0">
            <a:normAutofit/>
          </a:bodyPr>
          <a:lstStyle>
            <a:lvl1pPr marL="342900" indent="-342900" algn="l" defTabSz="914400">
              <a:spcBef>
                <a:spcPts val="0"/>
              </a:spcBef>
              <a:buFont typeface="Arial"/>
              <a:buChar char="•"/>
              <a:defRPr sz="2800">
                <a:solidFill>
                  <a:schemeClr val="tx1"/>
                </a:solidFill>
                <a:latin typeface="+mn-lt"/>
                <a:ea typeface="+mn-ea"/>
                <a:cs typeface="+mn-cs"/>
              </a:defRPr>
            </a:lvl1pPr>
            <a:lvl2pPr marL="742950" indent="-285750" algn="l" defTabSz="914400">
              <a:spcBef>
                <a:spcPts val="0"/>
              </a:spcBef>
              <a:buFont typeface="Arial"/>
              <a:buChar char="–"/>
              <a:defRPr sz="2400">
                <a:solidFill>
                  <a:schemeClr val="tx1"/>
                </a:solidFill>
                <a:latin typeface="+mn-lt"/>
                <a:ea typeface="+mn-ea"/>
                <a:cs typeface="+mn-cs"/>
              </a:defRPr>
            </a:lvl2pPr>
            <a:lvl3pPr marL="1143000" indent="-228600" algn="l" defTabSz="914400">
              <a:spcBef>
                <a:spcPts val="0"/>
              </a:spcBef>
              <a:buFont typeface="Arial"/>
              <a:buChar char="•"/>
              <a:defRPr sz="2000">
                <a:solidFill>
                  <a:schemeClr val="tx1"/>
                </a:solidFill>
                <a:latin typeface="+mn-lt"/>
                <a:ea typeface="+mn-ea"/>
                <a:cs typeface="+mn-cs"/>
              </a:defRPr>
            </a:lvl3pPr>
            <a:lvl4pPr marL="1600200" indent="-228600" algn="l" defTabSz="914400">
              <a:spcBef>
                <a:spcPts val="0"/>
              </a:spcBef>
              <a:buFont typeface="Arial"/>
              <a:buChar char="–"/>
              <a:defRPr sz="1800">
                <a:solidFill>
                  <a:schemeClr val="tx1"/>
                </a:solidFill>
                <a:latin typeface="+mn-lt"/>
                <a:ea typeface="+mn-ea"/>
                <a:cs typeface="+mn-cs"/>
              </a:defRPr>
            </a:lvl4pPr>
            <a:lvl5pPr marL="2057400" indent="-228600" algn="l" defTabSz="914400">
              <a:spcBef>
                <a:spcPts val="0"/>
              </a:spcBef>
              <a:buFont typeface="Arial"/>
              <a:buChar char="»"/>
              <a:defRPr sz="1800">
                <a:solidFill>
                  <a:schemeClr val="tx1"/>
                </a:solidFill>
                <a:latin typeface="+mn-lt"/>
                <a:ea typeface="+mn-ea"/>
                <a:cs typeface="+mn-cs"/>
              </a:defRPr>
            </a:lvl5pPr>
            <a:lvl6pPr marL="2514600" indent="-228600" algn="l" defTabSz="914400">
              <a:spcBef>
                <a:spcPts val="0"/>
              </a:spcBef>
              <a:buFont typeface="Arial"/>
              <a:buChar char="•"/>
              <a:defRPr sz="1800">
                <a:solidFill>
                  <a:schemeClr val="tx1"/>
                </a:solidFill>
                <a:latin typeface="+mn-lt"/>
                <a:ea typeface="+mn-ea"/>
                <a:cs typeface="+mn-cs"/>
              </a:defRPr>
            </a:lvl6pPr>
            <a:lvl7pPr marL="2971800" indent="-228600" algn="l" defTabSz="914400">
              <a:spcBef>
                <a:spcPts val="0"/>
              </a:spcBef>
              <a:buFont typeface="Arial"/>
              <a:buChar char="•"/>
              <a:defRPr sz="1800">
                <a:solidFill>
                  <a:schemeClr val="tx1"/>
                </a:solidFill>
                <a:latin typeface="+mn-lt"/>
                <a:ea typeface="+mn-ea"/>
                <a:cs typeface="+mn-cs"/>
              </a:defRPr>
            </a:lvl7pPr>
            <a:lvl8pPr marL="3429000" indent="-228600" algn="l" defTabSz="914400">
              <a:spcBef>
                <a:spcPts val="0"/>
              </a:spcBef>
              <a:buFont typeface="Arial"/>
              <a:buChar char="•"/>
              <a:defRPr sz="1800">
                <a:solidFill>
                  <a:schemeClr val="tx1"/>
                </a:solidFill>
                <a:latin typeface="+mn-lt"/>
                <a:ea typeface="+mn-ea"/>
                <a:cs typeface="+mn-cs"/>
              </a:defRPr>
            </a:lvl8pPr>
            <a:lvl9pPr marL="3886200" indent="-228600" algn="l" defTabSz="914400">
              <a:spcBef>
                <a:spcPts val="0"/>
              </a:spcBef>
              <a:buFont typeface="Arial"/>
              <a:buChar char="•"/>
              <a:defRPr sz="1800">
                <a:solidFill>
                  <a:schemeClr val="tx1"/>
                </a:solidFill>
                <a:latin typeface="+mn-lt"/>
                <a:ea typeface="+mn-ea"/>
                <a:cs typeface="+mn-cs"/>
              </a:defRPr>
            </a:lvl9pPr>
          </a:lstStyle>
          <a:p>
            <a:pPr marL="285750" indent="-285750">
              <a:lnSpc>
                <a:spcPts val="2200"/>
              </a:lnSpc>
              <a:spcBef>
                <a:spcPts val="600"/>
              </a:spcBef>
              <a:spcAft>
                <a:spcPts val="600"/>
              </a:spcAft>
              <a:buClr>
                <a:srgbClr val="D6851B"/>
              </a:buClr>
              <a:buSzPct val="65000"/>
              <a:buFont typeface="Wingdings 3"/>
              <a:buChar char=""/>
              <a:defRPr/>
            </a:pPr>
            <a:r>
              <a:rPr lang="es-ES" sz="1800" dirty="0">
                <a:latin typeface="Calibri"/>
              </a:rPr>
              <a:t>Cualquier forma de aprendizaje organizado relacionado con el trabajo y que se basa en una formación profesional previa,</a:t>
            </a:r>
          </a:p>
          <a:p>
            <a:pPr marL="285750" indent="-285750">
              <a:lnSpc>
                <a:spcPts val="2200"/>
              </a:lnSpc>
              <a:spcBef>
                <a:spcPts val="600"/>
              </a:spcBef>
              <a:spcAft>
                <a:spcPts val="600"/>
              </a:spcAft>
              <a:buClr>
                <a:srgbClr val="D6851B"/>
              </a:buClr>
              <a:buSzPct val="65000"/>
              <a:buFont typeface="Wingdings 3"/>
              <a:buChar char=""/>
              <a:defRPr/>
            </a:pPr>
            <a:r>
              <a:rPr lang="es-ES" sz="1800" dirty="0">
                <a:latin typeface="Calibri"/>
              </a:rPr>
              <a:t>cuyo objetivo es profundizar, ampliar o actualizar conocimientos, destrezas y habilidades, y</a:t>
            </a:r>
          </a:p>
          <a:p>
            <a:pPr marL="285750" indent="-285750">
              <a:lnSpc>
                <a:spcPts val="2200"/>
              </a:lnSpc>
              <a:spcBef>
                <a:spcPts val="600"/>
              </a:spcBef>
              <a:spcAft>
                <a:spcPts val="600"/>
              </a:spcAft>
              <a:buClr>
                <a:srgbClr val="D6851B"/>
              </a:buClr>
              <a:buSzPct val="65000"/>
              <a:buFont typeface="Wingdings 3"/>
              <a:buChar char=""/>
              <a:defRPr/>
            </a:pPr>
            <a:r>
              <a:rPr lang="es-ES" sz="1800" dirty="0">
                <a:latin typeface="Calibri"/>
              </a:rPr>
              <a:t>que generalmente concluye con un certificado o diploma.</a:t>
            </a:r>
          </a:p>
          <a:p>
            <a:pPr marL="285750" indent="-285750">
              <a:lnSpc>
                <a:spcPts val="2200"/>
              </a:lnSpc>
              <a:spcBef>
                <a:spcPts val="600"/>
              </a:spcBef>
              <a:spcAft>
                <a:spcPts val="600"/>
              </a:spcAft>
              <a:buClr>
                <a:srgbClr val="D6851B"/>
              </a:buClr>
              <a:buSzPct val="65000"/>
              <a:buFont typeface="Wingdings 3"/>
              <a:buChar char=""/>
              <a:defRPr/>
            </a:pPr>
            <a:endParaRPr lang="de-DE" sz="1800" dirty="0">
              <a:latin typeface="Calibri"/>
            </a:endParaRPr>
          </a:p>
          <a:p>
            <a:pPr marL="0" indent="0">
              <a:lnSpc>
                <a:spcPts val="2200"/>
              </a:lnSpc>
              <a:spcBef>
                <a:spcPts val="600"/>
              </a:spcBef>
              <a:spcAft>
                <a:spcPts val="600"/>
              </a:spcAft>
              <a:buClr>
                <a:srgbClr val="D6851B"/>
              </a:buClr>
              <a:buSzPct val="65000"/>
              <a:buNone/>
              <a:defRPr/>
            </a:pPr>
            <a:r>
              <a:rPr lang="es-ES" sz="1800" b="1" dirty="0">
                <a:latin typeface="Calibri"/>
              </a:rPr>
              <a:t>Continuación o reinicio del aprendizaje profesional tras la finalización de una primera fase de formación de duración variable.</a:t>
            </a:r>
          </a:p>
          <a:p>
            <a:pPr marL="285750" indent="-285750">
              <a:lnSpc>
                <a:spcPts val="2200"/>
              </a:lnSpc>
              <a:spcBef>
                <a:spcPts val="600"/>
              </a:spcBef>
              <a:spcAft>
                <a:spcPts val="600"/>
              </a:spcAft>
              <a:buClr>
                <a:srgbClr val="D6851B"/>
              </a:buClr>
              <a:buSzPct val="65000"/>
              <a:buFont typeface="Wingdings 3"/>
              <a:buChar char=""/>
              <a:defRPr/>
            </a:pPr>
            <a:endParaRPr lang="de-DE" sz="1800" dirty="0">
              <a:latin typeface="Calibri"/>
            </a:endParaRPr>
          </a:p>
        </p:txBody>
      </p:sp>
    </p:spTree>
  </p:cSld>
  <p:clrMapOvr>
    <a:masterClrMapping/>
  </p:clrMapOvr>
  <mc:AlternateContent xmlns:mc="http://schemas.openxmlformats.org/markup-compatibility/2006" xmlns:p159="http://schemas.microsoft.com/office/powerpoint/2015/09/main">
    <mc:Choice Requires="p159">
      <p:transition spd="med">
        <p:fade/>
      </p:transition>
    </mc:Choice>
    <mc:Fallback xmlns:w="http://schemas.openxmlformats.org/wordprocessingml/2006/main" xmlns:m="http://schemas.openxmlformats.org/officeDocument/2006/math" xmlns="">
      <p:transition spd="med" advClick="1">
        <p:fade thruBlk="0"/>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 name="Titel 2"/>
          <p:cNvSpPr>
            <a:spLocks noGrp="1"/>
          </p:cNvSpPr>
          <p:nvPr>
            <p:ph type="title"/>
          </p:nvPr>
        </p:nvSpPr>
        <p:spPr bwMode="auto"/>
        <p:txBody>
          <a:bodyPr/>
          <a:lstStyle/>
          <a:p>
            <a:pPr>
              <a:defRPr/>
            </a:pPr>
            <a:r>
              <a:rPr lang="es-ES" dirty="0"/>
              <a:t>2. Tipos de formación profesional continua</a:t>
            </a:r>
          </a:p>
        </p:txBody>
      </p:sp>
      <p:sp>
        <p:nvSpPr>
          <p:cNvPr id="39" name="Inhaltsplatzhalter 4"/>
          <p:cNvSpPr txBox="1"/>
          <p:nvPr/>
        </p:nvSpPr>
        <p:spPr bwMode="auto">
          <a:xfrm>
            <a:off x="658813" y="2252871"/>
            <a:ext cx="3527997" cy="3684524"/>
          </a:xfrm>
          <a:prstGeom prst="rect">
            <a:avLst/>
          </a:prstGeom>
        </p:spPr>
        <p:txBody>
          <a:bodyPr vert="horz" lIns="0" tIns="0" rIns="0" bIns="0" rtlCol="0">
            <a:noAutofit/>
          </a:bodyPr>
          <a:lstStyle>
            <a:lvl1pPr marL="342900" indent="-342900" algn="l" defTabSz="914400">
              <a:spcBef>
                <a:spcPts val="0"/>
              </a:spcBef>
              <a:buFont typeface="Arial"/>
              <a:buChar char="•"/>
              <a:defRPr sz="2800">
                <a:solidFill>
                  <a:schemeClr val="tx1"/>
                </a:solidFill>
                <a:latin typeface="+mn-lt"/>
                <a:ea typeface="+mn-ea"/>
                <a:cs typeface="+mn-cs"/>
              </a:defRPr>
            </a:lvl1pPr>
            <a:lvl2pPr marL="742950" indent="-285750" algn="l" defTabSz="914400">
              <a:spcBef>
                <a:spcPts val="0"/>
              </a:spcBef>
              <a:buFont typeface="Arial"/>
              <a:buChar char="–"/>
              <a:defRPr sz="2400">
                <a:solidFill>
                  <a:schemeClr val="tx1"/>
                </a:solidFill>
                <a:latin typeface="+mn-lt"/>
                <a:ea typeface="+mn-ea"/>
                <a:cs typeface="+mn-cs"/>
              </a:defRPr>
            </a:lvl2pPr>
            <a:lvl3pPr marL="1143000" indent="-228600" algn="l" defTabSz="914400">
              <a:spcBef>
                <a:spcPts val="0"/>
              </a:spcBef>
              <a:buFont typeface="Arial"/>
              <a:buChar char="•"/>
              <a:defRPr sz="2000">
                <a:solidFill>
                  <a:schemeClr val="tx1"/>
                </a:solidFill>
                <a:latin typeface="+mn-lt"/>
                <a:ea typeface="+mn-ea"/>
                <a:cs typeface="+mn-cs"/>
              </a:defRPr>
            </a:lvl3pPr>
            <a:lvl4pPr marL="1600200" indent="-228600" algn="l" defTabSz="914400">
              <a:spcBef>
                <a:spcPts val="0"/>
              </a:spcBef>
              <a:buFont typeface="Arial"/>
              <a:buChar char="–"/>
              <a:defRPr sz="1800">
                <a:solidFill>
                  <a:schemeClr val="tx1"/>
                </a:solidFill>
                <a:latin typeface="+mn-lt"/>
                <a:ea typeface="+mn-ea"/>
                <a:cs typeface="+mn-cs"/>
              </a:defRPr>
            </a:lvl4pPr>
            <a:lvl5pPr marL="2057400" indent="-228600" algn="l" defTabSz="914400">
              <a:spcBef>
                <a:spcPts val="0"/>
              </a:spcBef>
              <a:buFont typeface="Arial"/>
              <a:buChar char="»"/>
              <a:defRPr sz="1800">
                <a:solidFill>
                  <a:schemeClr val="tx1"/>
                </a:solidFill>
                <a:latin typeface="+mn-lt"/>
                <a:ea typeface="+mn-ea"/>
                <a:cs typeface="+mn-cs"/>
              </a:defRPr>
            </a:lvl5pPr>
            <a:lvl6pPr marL="2514600" indent="-228600" algn="l" defTabSz="914400">
              <a:spcBef>
                <a:spcPts val="0"/>
              </a:spcBef>
              <a:buFont typeface="Arial"/>
              <a:buChar char="•"/>
              <a:defRPr sz="1800">
                <a:solidFill>
                  <a:schemeClr val="tx1"/>
                </a:solidFill>
                <a:latin typeface="+mn-lt"/>
                <a:ea typeface="+mn-ea"/>
                <a:cs typeface="+mn-cs"/>
              </a:defRPr>
            </a:lvl6pPr>
            <a:lvl7pPr marL="2971800" indent="-228600" algn="l" defTabSz="914400">
              <a:spcBef>
                <a:spcPts val="0"/>
              </a:spcBef>
              <a:buFont typeface="Arial"/>
              <a:buChar char="•"/>
              <a:defRPr sz="1800">
                <a:solidFill>
                  <a:schemeClr val="tx1"/>
                </a:solidFill>
                <a:latin typeface="+mn-lt"/>
                <a:ea typeface="+mn-ea"/>
                <a:cs typeface="+mn-cs"/>
              </a:defRPr>
            </a:lvl7pPr>
            <a:lvl8pPr marL="3429000" indent="-228600" algn="l" defTabSz="914400">
              <a:spcBef>
                <a:spcPts val="0"/>
              </a:spcBef>
              <a:buFont typeface="Arial"/>
              <a:buChar char="•"/>
              <a:defRPr sz="1800">
                <a:solidFill>
                  <a:schemeClr val="tx1"/>
                </a:solidFill>
                <a:latin typeface="+mn-lt"/>
                <a:ea typeface="+mn-ea"/>
                <a:cs typeface="+mn-cs"/>
              </a:defRPr>
            </a:lvl8pPr>
            <a:lvl9pPr marL="3886200" indent="-228600" algn="l" defTabSz="914400">
              <a:spcBef>
                <a:spcPts val="0"/>
              </a:spcBef>
              <a:buFont typeface="Arial"/>
              <a:buChar char="•"/>
              <a:defRPr sz="1800">
                <a:solidFill>
                  <a:schemeClr val="tx1"/>
                </a:solidFill>
                <a:latin typeface="+mn-lt"/>
                <a:ea typeface="+mn-ea"/>
                <a:cs typeface="+mn-cs"/>
              </a:defRPr>
            </a:lvl9pPr>
          </a:lstStyle>
          <a:p>
            <a:pPr marL="285750" indent="-285750">
              <a:lnSpc>
                <a:spcPts val="2200"/>
              </a:lnSpc>
              <a:spcBef>
                <a:spcPts val="600"/>
              </a:spcBef>
              <a:spcAft>
                <a:spcPts val="600"/>
              </a:spcAft>
              <a:buClr>
                <a:srgbClr val="D6851B"/>
              </a:buClr>
              <a:buSzPct val="65000"/>
              <a:buFont typeface="Wingdings 3"/>
              <a:buChar char=""/>
              <a:defRPr/>
            </a:pPr>
            <a:r>
              <a:rPr lang="es-ES" sz="1800" dirty="0">
                <a:latin typeface="Calibri"/>
              </a:rPr>
              <a:t>Programas especiales para el desarrollo técnico y profesional dentro del sistema educativo estatal:</a:t>
            </a:r>
          </a:p>
          <a:p>
            <a:pPr marL="576000" lvl="1">
              <a:lnSpc>
                <a:spcPts val="1800"/>
              </a:lnSpc>
              <a:spcBef>
                <a:spcPts val="600"/>
              </a:spcBef>
              <a:buClr>
                <a:srgbClr val="D6851B"/>
              </a:buClr>
              <a:buSzPct val="65000"/>
              <a:buFont typeface="Wingdings 3"/>
              <a:buChar char=""/>
              <a:defRPr/>
            </a:pPr>
            <a:r>
              <a:rPr lang="es-ES" sz="1400" dirty="0">
                <a:latin typeface="Calibri"/>
              </a:rPr>
              <a:t>Cursos de maestro artesano/técnico, maestra artesana/técnica y especialista</a:t>
            </a:r>
          </a:p>
          <a:p>
            <a:pPr marL="576000" lvl="1">
              <a:lnSpc>
                <a:spcPts val="1800"/>
              </a:lnSpc>
              <a:spcBef>
                <a:spcPts val="600"/>
              </a:spcBef>
              <a:buClr>
                <a:srgbClr val="D6851B"/>
              </a:buClr>
              <a:buSzPct val="65000"/>
              <a:buFont typeface="Wingdings 3"/>
              <a:buChar char=""/>
              <a:defRPr/>
            </a:pPr>
            <a:r>
              <a:rPr lang="es-ES" sz="1400" dirty="0">
                <a:latin typeface="Calibri"/>
              </a:rPr>
              <a:t>Cursos en el marco de un programa de reconversión profesional</a:t>
            </a:r>
          </a:p>
          <a:p>
            <a:pPr marL="285750" indent="-285750">
              <a:lnSpc>
                <a:spcPts val="2200"/>
              </a:lnSpc>
              <a:spcBef>
                <a:spcPts val="600"/>
              </a:spcBef>
              <a:spcAft>
                <a:spcPts val="600"/>
              </a:spcAft>
              <a:buClr>
                <a:srgbClr val="D6851B"/>
              </a:buClr>
              <a:buSzPct val="65000"/>
              <a:buFont typeface="Wingdings 3"/>
              <a:buChar char=""/>
              <a:defRPr/>
            </a:pPr>
            <a:endParaRPr lang="de-DE" sz="1800" dirty="0">
              <a:latin typeface="Calibri"/>
            </a:endParaRPr>
          </a:p>
        </p:txBody>
      </p:sp>
      <p:sp>
        <p:nvSpPr>
          <p:cNvPr id="40" name="Inhaltsplatzhalter 4"/>
          <p:cNvSpPr txBox="1"/>
          <p:nvPr/>
        </p:nvSpPr>
        <p:spPr bwMode="auto">
          <a:xfrm>
            <a:off x="4430251" y="2252871"/>
            <a:ext cx="3527997" cy="3684524"/>
          </a:xfrm>
          <a:prstGeom prst="rect">
            <a:avLst/>
          </a:prstGeom>
        </p:spPr>
        <p:txBody>
          <a:bodyPr vert="horz" lIns="0" tIns="0" rIns="0" bIns="0" rtlCol="0">
            <a:noAutofit/>
          </a:bodyPr>
          <a:lstStyle>
            <a:lvl1pPr marL="342900" indent="-342900" algn="l" defTabSz="914400">
              <a:spcBef>
                <a:spcPts val="0"/>
              </a:spcBef>
              <a:buFont typeface="Arial"/>
              <a:buChar char="•"/>
              <a:defRPr sz="2800">
                <a:solidFill>
                  <a:schemeClr val="tx1"/>
                </a:solidFill>
                <a:latin typeface="+mn-lt"/>
                <a:ea typeface="+mn-ea"/>
                <a:cs typeface="+mn-cs"/>
              </a:defRPr>
            </a:lvl1pPr>
            <a:lvl2pPr marL="742950" indent="-285750" algn="l" defTabSz="914400">
              <a:spcBef>
                <a:spcPts val="0"/>
              </a:spcBef>
              <a:buFont typeface="Arial"/>
              <a:buChar char="–"/>
              <a:defRPr sz="2400">
                <a:solidFill>
                  <a:schemeClr val="tx1"/>
                </a:solidFill>
                <a:latin typeface="+mn-lt"/>
                <a:ea typeface="+mn-ea"/>
                <a:cs typeface="+mn-cs"/>
              </a:defRPr>
            </a:lvl2pPr>
            <a:lvl3pPr marL="1143000" indent="-228600" algn="l" defTabSz="914400">
              <a:spcBef>
                <a:spcPts val="0"/>
              </a:spcBef>
              <a:buFont typeface="Arial"/>
              <a:buChar char="•"/>
              <a:defRPr sz="2000">
                <a:solidFill>
                  <a:schemeClr val="tx1"/>
                </a:solidFill>
                <a:latin typeface="+mn-lt"/>
                <a:ea typeface="+mn-ea"/>
                <a:cs typeface="+mn-cs"/>
              </a:defRPr>
            </a:lvl3pPr>
            <a:lvl4pPr marL="1600200" indent="-228600" algn="l" defTabSz="914400">
              <a:spcBef>
                <a:spcPts val="0"/>
              </a:spcBef>
              <a:buFont typeface="Arial"/>
              <a:buChar char="–"/>
              <a:defRPr sz="1800">
                <a:solidFill>
                  <a:schemeClr val="tx1"/>
                </a:solidFill>
                <a:latin typeface="+mn-lt"/>
                <a:ea typeface="+mn-ea"/>
                <a:cs typeface="+mn-cs"/>
              </a:defRPr>
            </a:lvl4pPr>
            <a:lvl5pPr marL="2057400" indent="-228600" algn="l" defTabSz="914400">
              <a:spcBef>
                <a:spcPts val="0"/>
              </a:spcBef>
              <a:buFont typeface="Arial"/>
              <a:buChar char="»"/>
              <a:defRPr sz="1800">
                <a:solidFill>
                  <a:schemeClr val="tx1"/>
                </a:solidFill>
                <a:latin typeface="+mn-lt"/>
                <a:ea typeface="+mn-ea"/>
                <a:cs typeface="+mn-cs"/>
              </a:defRPr>
            </a:lvl5pPr>
            <a:lvl6pPr marL="2514600" indent="-228600" algn="l" defTabSz="914400">
              <a:spcBef>
                <a:spcPts val="0"/>
              </a:spcBef>
              <a:buFont typeface="Arial"/>
              <a:buChar char="•"/>
              <a:defRPr sz="1800">
                <a:solidFill>
                  <a:schemeClr val="tx1"/>
                </a:solidFill>
                <a:latin typeface="+mn-lt"/>
                <a:ea typeface="+mn-ea"/>
                <a:cs typeface="+mn-cs"/>
              </a:defRPr>
            </a:lvl6pPr>
            <a:lvl7pPr marL="2971800" indent="-228600" algn="l" defTabSz="914400">
              <a:spcBef>
                <a:spcPts val="0"/>
              </a:spcBef>
              <a:buFont typeface="Arial"/>
              <a:buChar char="•"/>
              <a:defRPr sz="1800">
                <a:solidFill>
                  <a:schemeClr val="tx1"/>
                </a:solidFill>
                <a:latin typeface="+mn-lt"/>
                <a:ea typeface="+mn-ea"/>
                <a:cs typeface="+mn-cs"/>
              </a:defRPr>
            </a:lvl7pPr>
            <a:lvl8pPr marL="3429000" indent="-228600" algn="l" defTabSz="914400">
              <a:spcBef>
                <a:spcPts val="0"/>
              </a:spcBef>
              <a:buFont typeface="Arial"/>
              <a:buChar char="•"/>
              <a:defRPr sz="1800">
                <a:solidFill>
                  <a:schemeClr val="tx1"/>
                </a:solidFill>
                <a:latin typeface="+mn-lt"/>
                <a:ea typeface="+mn-ea"/>
                <a:cs typeface="+mn-cs"/>
              </a:defRPr>
            </a:lvl8pPr>
            <a:lvl9pPr marL="3886200" indent="-228600" algn="l" defTabSz="914400">
              <a:spcBef>
                <a:spcPts val="0"/>
              </a:spcBef>
              <a:buFont typeface="Arial"/>
              <a:buChar char="•"/>
              <a:defRPr sz="1800">
                <a:solidFill>
                  <a:schemeClr val="tx1"/>
                </a:solidFill>
                <a:latin typeface="+mn-lt"/>
                <a:ea typeface="+mn-ea"/>
                <a:cs typeface="+mn-cs"/>
              </a:defRPr>
            </a:lvl9pPr>
          </a:lstStyle>
          <a:p>
            <a:pPr marL="285750" indent="-285750">
              <a:lnSpc>
                <a:spcPts val="2200"/>
              </a:lnSpc>
              <a:spcBef>
                <a:spcPts val="600"/>
              </a:spcBef>
              <a:spcAft>
                <a:spcPts val="600"/>
              </a:spcAft>
              <a:buClr>
                <a:srgbClr val="D6851B"/>
              </a:buClr>
              <a:buSzPct val="65000"/>
              <a:buFont typeface="Wingdings 3"/>
              <a:buChar char=""/>
              <a:defRPr/>
            </a:pPr>
            <a:r>
              <a:rPr lang="es-ES" sz="1800" dirty="0">
                <a:latin typeface="Calibri"/>
              </a:rPr>
              <a:t>Programas de formación fuera del currículo formal para el desarrollo personal y social </a:t>
            </a:r>
          </a:p>
          <a:p>
            <a:pPr marL="576000" lvl="1">
              <a:lnSpc>
                <a:spcPts val="1800"/>
              </a:lnSpc>
              <a:spcBef>
                <a:spcPts val="600"/>
              </a:spcBef>
              <a:buClr>
                <a:srgbClr val="D6851B"/>
              </a:buClr>
              <a:buSzPct val="65000"/>
              <a:buFont typeface="Wingdings 3"/>
              <a:buChar char=""/>
              <a:defRPr/>
            </a:pPr>
            <a:r>
              <a:rPr lang="es-ES" sz="1400" dirty="0">
                <a:latin typeface="Calibri"/>
              </a:rPr>
              <a:t>Organizados por la empresa o de forma individual</a:t>
            </a:r>
          </a:p>
          <a:p>
            <a:pPr marL="576000" lvl="1">
              <a:lnSpc>
                <a:spcPts val="1800"/>
              </a:lnSpc>
              <a:spcBef>
                <a:spcPts val="600"/>
              </a:spcBef>
              <a:buClr>
                <a:srgbClr val="D6851B"/>
              </a:buClr>
              <a:buSzPct val="65000"/>
              <a:buFont typeface="Wingdings 3"/>
              <a:buChar char=""/>
              <a:defRPr/>
            </a:pPr>
            <a:r>
              <a:rPr lang="es-ES" sz="1400" dirty="0">
                <a:latin typeface="Calibri"/>
              </a:rPr>
              <a:t>Cursos y programas de formación </a:t>
            </a:r>
          </a:p>
          <a:p>
            <a:pPr marL="576000" lvl="1">
              <a:lnSpc>
                <a:spcPts val="1800"/>
              </a:lnSpc>
              <a:spcBef>
                <a:spcPts val="600"/>
              </a:spcBef>
              <a:buClr>
                <a:srgbClr val="D6851B"/>
              </a:buClr>
              <a:buSzPct val="65000"/>
              <a:buFont typeface="Wingdings 3"/>
              <a:buChar char=""/>
              <a:defRPr/>
            </a:pPr>
            <a:r>
              <a:rPr lang="es-ES" sz="1400" dirty="0">
                <a:latin typeface="Calibri"/>
              </a:rPr>
              <a:t>Eventos de corta duración como conferencias, seminarios, talleres, sesiones de instrucción y capacitación</a:t>
            </a:r>
          </a:p>
          <a:p>
            <a:pPr marL="576000" lvl="1">
              <a:lnSpc>
                <a:spcPts val="1800"/>
              </a:lnSpc>
              <a:spcBef>
                <a:spcPts val="600"/>
              </a:spcBef>
              <a:buClr>
                <a:srgbClr val="D6851B"/>
              </a:buClr>
              <a:buSzPct val="65000"/>
              <a:buFont typeface="Wingdings 3"/>
              <a:buChar char=""/>
              <a:defRPr/>
            </a:pPr>
            <a:r>
              <a:rPr lang="es-ES" sz="1400" dirty="0">
                <a:latin typeface="Calibri"/>
              </a:rPr>
              <a:t>Jornadas/congresos/conferencias, si procede</a:t>
            </a:r>
          </a:p>
        </p:txBody>
      </p:sp>
      <p:sp>
        <p:nvSpPr>
          <p:cNvPr id="47" name="Inhaltsplatzhalter 4"/>
          <p:cNvSpPr txBox="1"/>
          <p:nvPr/>
        </p:nvSpPr>
        <p:spPr bwMode="auto">
          <a:xfrm>
            <a:off x="8201695" y="2252871"/>
            <a:ext cx="3527997" cy="3684524"/>
          </a:xfrm>
          <a:prstGeom prst="rect">
            <a:avLst/>
          </a:prstGeom>
        </p:spPr>
        <p:txBody>
          <a:bodyPr vert="horz" lIns="0" tIns="0" rIns="0" bIns="0" rtlCol="0">
            <a:noAutofit/>
          </a:bodyPr>
          <a:lstStyle>
            <a:lvl1pPr marL="342900" indent="-342900" algn="l" defTabSz="914400">
              <a:spcBef>
                <a:spcPts val="0"/>
              </a:spcBef>
              <a:buFont typeface="Arial"/>
              <a:buChar char="•"/>
              <a:defRPr sz="2800">
                <a:solidFill>
                  <a:schemeClr val="tx1"/>
                </a:solidFill>
                <a:latin typeface="+mn-lt"/>
                <a:ea typeface="+mn-ea"/>
                <a:cs typeface="+mn-cs"/>
              </a:defRPr>
            </a:lvl1pPr>
            <a:lvl2pPr marL="742950" indent="-285750" algn="l" defTabSz="914400">
              <a:spcBef>
                <a:spcPts val="0"/>
              </a:spcBef>
              <a:buFont typeface="Arial"/>
              <a:buChar char="–"/>
              <a:defRPr sz="2400">
                <a:solidFill>
                  <a:schemeClr val="tx1"/>
                </a:solidFill>
                <a:latin typeface="+mn-lt"/>
                <a:ea typeface="+mn-ea"/>
                <a:cs typeface="+mn-cs"/>
              </a:defRPr>
            </a:lvl2pPr>
            <a:lvl3pPr marL="1143000" indent="-228600" algn="l" defTabSz="914400">
              <a:spcBef>
                <a:spcPts val="0"/>
              </a:spcBef>
              <a:buFont typeface="Arial"/>
              <a:buChar char="•"/>
              <a:defRPr sz="2000">
                <a:solidFill>
                  <a:schemeClr val="tx1"/>
                </a:solidFill>
                <a:latin typeface="+mn-lt"/>
                <a:ea typeface="+mn-ea"/>
                <a:cs typeface="+mn-cs"/>
              </a:defRPr>
            </a:lvl3pPr>
            <a:lvl4pPr marL="1600200" indent="-228600" algn="l" defTabSz="914400">
              <a:spcBef>
                <a:spcPts val="0"/>
              </a:spcBef>
              <a:buFont typeface="Arial"/>
              <a:buChar char="–"/>
              <a:defRPr sz="1800">
                <a:solidFill>
                  <a:schemeClr val="tx1"/>
                </a:solidFill>
                <a:latin typeface="+mn-lt"/>
                <a:ea typeface="+mn-ea"/>
                <a:cs typeface="+mn-cs"/>
              </a:defRPr>
            </a:lvl4pPr>
            <a:lvl5pPr marL="2057400" indent="-228600" algn="l" defTabSz="914400">
              <a:spcBef>
                <a:spcPts val="0"/>
              </a:spcBef>
              <a:buFont typeface="Arial"/>
              <a:buChar char="»"/>
              <a:defRPr sz="1800">
                <a:solidFill>
                  <a:schemeClr val="tx1"/>
                </a:solidFill>
                <a:latin typeface="+mn-lt"/>
                <a:ea typeface="+mn-ea"/>
                <a:cs typeface="+mn-cs"/>
              </a:defRPr>
            </a:lvl5pPr>
            <a:lvl6pPr marL="2514600" indent="-228600" algn="l" defTabSz="914400">
              <a:spcBef>
                <a:spcPts val="0"/>
              </a:spcBef>
              <a:buFont typeface="Arial"/>
              <a:buChar char="•"/>
              <a:defRPr sz="1800">
                <a:solidFill>
                  <a:schemeClr val="tx1"/>
                </a:solidFill>
                <a:latin typeface="+mn-lt"/>
                <a:ea typeface="+mn-ea"/>
                <a:cs typeface="+mn-cs"/>
              </a:defRPr>
            </a:lvl6pPr>
            <a:lvl7pPr marL="2971800" indent="-228600" algn="l" defTabSz="914400">
              <a:spcBef>
                <a:spcPts val="0"/>
              </a:spcBef>
              <a:buFont typeface="Arial"/>
              <a:buChar char="•"/>
              <a:defRPr sz="1800">
                <a:solidFill>
                  <a:schemeClr val="tx1"/>
                </a:solidFill>
                <a:latin typeface="+mn-lt"/>
                <a:ea typeface="+mn-ea"/>
                <a:cs typeface="+mn-cs"/>
              </a:defRPr>
            </a:lvl7pPr>
            <a:lvl8pPr marL="3429000" indent="-228600" algn="l" defTabSz="914400">
              <a:spcBef>
                <a:spcPts val="0"/>
              </a:spcBef>
              <a:buFont typeface="Arial"/>
              <a:buChar char="•"/>
              <a:defRPr sz="1800">
                <a:solidFill>
                  <a:schemeClr val="tx1"/>
                </a:solidFill>
                <a:latin typeface="+mn-lt"/>
                <a:ea typeface="+mn-ea"/>
                <a:cs typeface="+mn-cs"/>
              </a:defRPr>
            </a:lvl8pPr>
            <a:lvl9pPr marL="3886200" indent="-228600" algn="l" defTabSz="914400">
              <a:spcBef>
                <a:spcPts val="0"/>
              </a:spcBef>
              <a:buFont typeface="Arial"/>
              <a:buChar char="•"/>
              <a:defRPr sz="1800">
                <a:solidFill>
                  <a:schemeClr val="tx1"/>
                </a:solidFill>
                <a:latin typeface="+mn-lt"/>
                <a:ea typeface="+mn-ea"/>
                <a:cs typeface="+mn-cs"/>
              </a:defRPr>
            </a:lvl9pPr>
          </a:lstStyle>
          <a:p>
            <a:pPr marL="285750" indent="-285750">
              <a:lnSpc>
                <a:spcPts val="2200"/>
              </a:lnSpc>
              <a:spcBef>
                <a:spcPts val="600"/>
              </a:spcBef>
              <a:spcAft>
                <a:spcPts val="600"/>
              </a:spcAft>
              <a:buClr>
                <a:srgbClr val="D6851B"/>
              </a:buClr>
              <a:buSzPct val="65000"/>
              <a:buFont typeface="Wingdings 3"/>
              <a:buChar char=""/>
              <a:defRPr/>
            </a:pPr>
            <a:r>
              <a:rPr lang="es-ES" sz="1800" dirty="0">
                <a:latin typeface="Calibri"/>
              </a:rPr>
              <a:t>Durante toda la vida aprendiendo de las influencias y recursos del entorno personal y de la experiencia cotidiana</a:t>
            </a:r>
          </a:p>
          <a:p>
            <a:pPr marL="576000" lvl="1">
              <a:lnSpc>
                <a:spcPts val="1800"/>
              </a:lnSpc>
              <a:spcBef>
                <a:spcPts val="600"/>
              </a:spcBef>
              <a:buClr>
                <a:srgbClr val="D6851B"/>
              </a:buClr>
              <a:buSzPct val="65000"/>
              <a:buFont typeface="Wingdings 3"/>
              <a:buChar char=""/>
              <a:defRPr/>
            </a:pPr>
            <a:r>
              <a:rPr lang="es-ES" sz="1400" dirty="0">
                <a:latin typeface="Calibri"/>
              </a:rPr>
              <a:t>Rutina laboral cotidiana, compañeros y compañeras de trabajo</a:t>
            </a:r>
          </a:p>
          <a:p>
            <a:pPr marL="576000" lvl="1">
              <a:lnSpc>
                <a:spcPts val="1800"/>
              </a:lnSpc>
              <a:spcBef>
                <a:spcPts val="600"/>
              </a:spcBef>
              <a:buClr>
                <a:srgbClr val="D6851B"/>
              </a:buClr>
              <a:buSzPct val="65000"/>
              <a:buFont typeface="Wingdings 3"/>
              <a:buChar char=""/>
              <a:defRPr/>
            </a:pPr>
            <a:r>
              <a:rPr lang="es-ES" sz="1400" dirty="0">
                <a:latin typeface="Calibri"/>
              </a:rPr>
              <a:t>Contactos privados, medios de comunicación, lectura de literatura especializada, etc.</a:t>
            </a:r>
          </a:p>
        </p:txBody>
      </p:sp>
      <p:sp>
        <p:nvSpPr>
          <p:cNvPr id="48" name="Textplatzhalter 7"/>
          <p:cNvSpPr>
            <a:spLocks noGrp="1"/>
          </p:cNvSpPr>
          <p:nvPr>
            <p:ph type="body" sz="quarter" idx="10"/>
          </p:nvPr>
        </p:nvSpPr>
        <p:spPr bwMode="auto">
          <a:xfrm>
            <a:off x="658812" y="821140"/>
            <a:ext cx="11053762" cy="435462"/>
          </a:xfrm>
        </p:spPr>
        <p:txBody>
          <a:bodyPr>
            <a:normAutofit/>
          </a:bodyPr>
          <a:lstStyle/>
          <a:p>
            <a:pPr>
              <a:defRPr/>
            </a:pPr>
            <a:r>
              <a:rPr lang="es-ES" sz="2000" dirty="0"/>
              <a:t>¿Cómo puede ser la formación profesional continua?</a:t>
            </a:r>
          </a:p>
        </p:txBody>
      </p:sp>
      <p:sp>
        <p:nvSpPr>
          <p:cNvPr id="57" name="Textplatzhalter 3"/>
          <p:cNvSpPr txBox="1"/>
          <p:nvPr/>
        </p:nvSpPr>
        <p:spPr bwMode="auto">
          <a:xfrm>
            <a:off x="658813" y="1557337"/>
            <a:ext cx="3527992" cy="468000"/>
          </a:xfrm>
          <a:prstGeom prst="rect">
            <a:avLst/>
          </a:prstGeom>
          <a:solidFill>
            <a:srgbClr val="D6851B"/>
          </a:solidFill>
        </p:spPr>
        <p:txBody>
          <a:bodyPr vert="horz" wrap="square" lIns="36000" tIns="72000" rIns="36000" bIns="0" rtlCol="0" anchor="ctr">
            <a:no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lnSpc>
                <a:spcPts val="1700"/>
              </a:lnSpc>
              <a:spcBef>
                <a:spcPts val="600"/>
              </a:spcBef>
              <a:defRPr/>
            </a:pPr>
            <a:r>
              <a:rPr lang="es-ES" sz="1800" b="1" dirty="0"/>
              <a:t>Formal</a:t>
            </a:r>
          </a:p>
        </p:txBody>
      </p:sp>
      <p:sp>
        <p:nvSpPr>
          <p:cNvPr id="58" name="Textplatzhalter 3"/>
          <p:cNvSpPr txBox="1"/>
          <p:nvPr/>
        </p:nvSpPr>
        <p:spPr bwMode="auto">
          <a:xfrm>
            <a:off x="4430245" y="1557337"/>
            <a:ext cx="3527992" cy="468000"/>
          </a:xfrm>
          <a:prstGeom prst="rect">
            <a:avLst/>
          </a:prstGeom>
          <a:solidFill>
            <a:srgbClr val="D6851B"/>
          </a:solidFill>
        </p:spPr>
        <p:txBody>
          <a:bodyPr vert="horz" wrap="square" lIns="36000" tIns="72000" rIns="36000" bIns="0" rtlCol="0" anchor="ctr">
            <a:no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lnSpc>
                <a:spcPts val="1700"/>
              </a:lnSpc>
              <a:spcBef>
                <a:spcPts val="600"/>
              </a:spcBef>
              <a:defRPr/>
            </a:pPr>
            <a:r>
              <a:rPr lang="es-ES" sz="1800" b="1" dirty="0"/>
              <a:t>No formal</a:t>
            </a:r>
          </a:p>
        </p:txBody>
      </p:sp>
      <p:sp>
        <p:nvSpPr>
          <p:cNvPr id="59" name="Textplatzhalter 3"/>
          <p:cNvSpPr txBox="1"/>
          <p:nvPr/>
        </p:nvSpPr>
        <p:spPr bwMode="auto">
          <a:xfrm>
            <a:off x="8201671" y="1557337"/>
            <a:ext cx="3527992" cy="468000"/>
          </a:xfrm>
          <a:prstGeom prst="rect">
            <a:avLst/>
          </a:prstGeom>
          <a:solidFill>
            <a:srgbClr val="D6851B"/>
          </a:solidFill>
        </p:spPr>
        <p:txBody>
          <a:bodyPr vert="horz" wrap="square" lIns="36000" tIns="72000" rIns="36000" bIns="0" rtlCol="0" anchor="ctr">
            <a:no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lnSpc>
                <a:spcPts val="1700"/>
              </a:lnSpc>
              <a:spcBef>
                <a:spcPts val="600"/>
              </a:spcBef>
              <a:defRPr/>
            </a:pPr>
            <a:r>
              <a:rPr lang="es-ES" sz="1800" b="1" dirty="0"/>
              <a:t>Informal</a:t>
            </a:r>
          </a:p>
        </p:txBody>
      </p:sp>
    </p:spTree>
  </p:cSld>
  <p:clrMapOvr>
    <a:masterClrMapping/>
  </p:clrMapOvr>
  <mc:AlternateContent xmlns:mc="http://schemas.openxmlformats.org/markup-compatibility/2006" xmlns:p159="http://schemas.microsoft.com/office/powerpoint/2015/09/main">
    <mc:Choice Requires="p159">
      <p:transition spd="med">
        <p:fade/>
      </p:transition>
    </mc:Choice>
    <mc:Fallback xmlns:w="http://schemas.openxmlformats.org/wordprocessingml/2006/main" xmlns:m="http://schemas.openxmlformats.org/officeDocument/2006/math" xmlns="">
      <p:transition spd="med" advClick="1">
        <p:fade thruBlk="0"/>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a:extLst>
              <a:ext uri="{FF2B5EF4-FFF2-40B4-BE49-F238E27FC236}">
                <a16:creationId xmlns:a16="http://schemas.microsoft.com/office/drawing/2014/main" id="{2F01E004-2291-4B5C-880E-CC00A7D3E262}"/>
              </a:ext>
            </a:extLst>
          </p:cNvPr>
          <p:cNvSpPr>
            <a:spLocks noGrp="1"/>
          </p:cNvSpPr>
          <p:nvPr>
            <p:ph type="title"/>
          </p:nvPr>
        </p:nvSpPr>
        <p:spPr/>
        <p:txBody>
          <a:bodyPr/>
          <a:lstStyle/>
          <a:p>
            <a:r>
              <a:rPr lang="de-DE" dirty="0"/>
              <a:t>2. </a:t>
            </a:r>
            <a:r>
              <a:rPr lang="es-ES" dirty="0"/>
              <a:t>Marco nacional de cualificaciones Alemania</a:t>
            </a:r>
          </a:p>
        </p:txBody>
      </p:sp>
      <p:sp>
        <p:nvSpPr>
          <p:cNvPr id="12" name="Gleichschenkliges Dreieck 11">
            <a:extLst>
              <a:ext uri="{FF2B5EF4-FFF2-40B4-BE49-F238E27FC236}">
                <a16:creationId xmlns:a16="http://schemas.microsoft.com/office/drawing/2014/main" id="{9D077D07-A5F4-43B7-A83C-C4419D2E2E47}"/>
              </a:ext>
            </a:extLst>
          </p:cNvPr>
          <p:cNvSpPr/>
          <p:nvPr/>
        </p:nvSpPr>
        <p:spPr>
          <a:xfrm>
            <a:off x="507981" y="1052513"/>
            <a:ext cx="3107978" cy="4608512"/>
          </a:xfrm>
          <a:prstGeom prst="triangle">
            <a:avLst/>
          </a:prstGeom>
          <a:solidFill>
            <a:schemeClr val="accent1"/>
          </a:solidFill>
          <a:ln>
            <a:solidFill>
              <a:schemeClr val="accent1"/>
            </a:solidFill>
          </a:ln>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13" name="Freihandform: Form 12">
            <a:extLst>
              <a:ext uri="{FF2B5EF4-FFF2-40B4-BE49-F238E27FC236}">
                <a16:creationId xmlns:a16="http://schemas.microsoft.com/office/drawing/2014/main" id="{B0D7AF77-8933-48A3-BC52-5768C5E9333F}"/>
              </a:ext>
            </a:extLst>
          </p:cNvPr>
          <p:cNvSpPr/>
          <p:nvPr/>
        </p:nvSpPr>
        <p:spPr>
          <a:xfrm>
            <a:off x="2054756" y="1261147"/>
            <a:ext cx="9879578" cy="504000"/>
          </a:xfrm>
          <a:custGeom>
            <a:avLst/>
            <a:gdLst>
              <a:gd name="connsiteX0" fmla="*/ 0 w 2010810"/>
              <a:gd name="connsiteY0" fmla="*/ 68259 h 409545"/>
              <a:gd name="connsiteX1" fmla="*/ 68259 w 2010810"/>
              <a:gd name="connsiteY1" fmla="*/ 0 h 409545"/>
              <a:gd name="connsiteX2" fmla="*/ 1942551 w 2010810"/>
              <a:gd name="connsiteY2" fmla="*/ 0 h 409545"/>
              <a:gd name="connsiteX3" fmla="*/ 2010810 w 2010810"/>
              <a:gd name="connsiteY3" fmla="*/ 68259 h 409545"/>
              <a:gd name="connsiteX4" fmla="*/ 2010810 w 2010810"/>
              <a:gd name="connsiteY4" fmla="*/ 341286 h 409545"/>
              <a:gd name="connsiteX5" fmla="*/ 1942551 w 2010810"/>
              <a:gd name="connsiteY5" fmla="*/ 409545 h 409545"/>
              <a:gd name="connsiteX6" fmla="*/ 68259 w 2010810"/>
              <a:gd name="connsiteY6" fmla="*/ 409545 h 409545"/>
              <a:gd name="connsiteX7" fmla="*/ 0 w 2010810"/>
              <a:gd name="connsiteY7" fmla="*/ 341286 h 409545"/>
              <a:gd name="connsiteX8" fmla="*/ 0 w 2010810"/>
              <a:gd name="connsiteY8" fmla="*/ 68259 h 40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10810" h="409545">
                <a:moveTo>
                  <a:pt x="0" y="68259"/>
                </a:moveTo>
                <a:cubicBezTo>
                  <a:pt x="0" y="30561"/>
                  <a:pt x="30561" y="0"/>
                  <a:pt x="68259" y="0"/>
                </a:cubicBezTo>
                <a:lnTo>
                  <a:pt x="1942551" y="0"/>
                </a:lnTo>
                <a:cubicBezTo>
                  <a:pt x="1980249" y="0"/>
                  <a:pt x="2010810" y="30561"/>
                  <a:pt x="2010810" y="68259"/>
                </a:cubicBezTo>
                <a:lnTo>
                  <a:pt x="2010810" y="341286"/>
                </a:lnTo>
                <a:cubicBezTo>
                  <a:pt x="2010810" y="378984"/>
                  <a:pt x="1980249" y="409545"/>
                  <a:pt x="1942551" y="409545"/>
                </a:cubicBezTo>
                <a:lnTo>
                  <a:pt x="68259" y="409545"/>
                </a:lnTo>
                <a:cubicBezTo>
                  <a:pt x="30561" y="409545"/>
                  <a:pt x="0" y="378984"/>
                  <a:pt x="0" y="341286"/>
                </a:cubicBezTo>
                <a:lnTo>
                  <a:pt x="0" y="68259"/>
                </a:lnTo>
                <a:close/>
              </a:path>
            </a:pathLst>
          </a:custGeom>
        </p:spPr>
        <p:style>
          <a:lnRef idx="2">
            <a:schemeClr val="accent3">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84762" tIns="84762" rIns="84762" bIns="84762" numCol="1" spcCol="1270" anchor="ctr" anchorCtr="0">
            <a:noAutofit/>
          </a:bodyPr>
          <a:lstStyle/>
          <a:p>
            <a:pPr lvl="0" defTabSz="755650">
              <a:lnSpc>
                <a:spcPct val="90000"/>
              </a:lnSpc>
              <a:spcBef>
                <a:spcPct val="0"/>
              </a:spcBef>
              <a:spcAft>
                <a:spcPct val="35000"/>
              </a:spcAft>
            </a:pPr>
            <a:r>
              <a:rPr lang="es-ES" sz="1600" kern="1200" dirty="0"/>
              <a:t>DQR 8	Doctorado</a:t>
            </a:r>
          </a:p>
        </p:txBody>
      </p:sp>
      <p:sp>
        <p:nvSpPr>
          <p:cNvPr id="14" name="Freihandform: Form 13">
            <a:extLst>
              <a:ext uri="{FF2B5EF4-FFF2-40B4-BE49-F238E27FC236}">
                <a16:creationId xmlns:a16="http://schemas.microsoft.com/office/drawing/2014/main" id="{2EB1F7B5-9A47-4C20-A8BC-517C88EC4288}"/>
              </a:ext>
            </a:extLst>
          </p:cNvPr>
          <p:cNvSpPr/>
          <p:nvPr/>
        </p:nvSpPr>
        <p:spPr>
          <a:xfrm>
            <a:off x="2054756" y="1797514"/>
            <a:ext cx="9879578" cy="504000"/>
          </a:xfrm>
          <a:custGeom>
            <a:avLst/>
            <a:gdLst>
              <a:gd name="connsiteX0" fmla="*/ 0 w 2010810"/>
              <a:gd name="connsiteY0" fmla="*/ 68259 h 409545"/>
              <a:gd name="connsiteX1" fmla="*/ 68259 w 2010810"/>
              <a:gd name="connsiteY1" fmla="*/ 0 h 409545"/>
              <a:gd name="connsiteX2" fmla="*/ 1942551 w 2010810"/>
              <a:gd name="connsiteY2" fmla="*/ 0 h 409545"/>
              <a:gd name="connsiteX3" fmla="*/ 2010810 w 2010810"/>
              <a:gd name="connsiteY3" fmla="*/ 68259 h 409545"/>
              <a:gd name="connsiteX4" fmla="*/ 2010810 w 2010810"/>
              <a:gd name="connsiteY4" fmla="*/ 341286 h 409545"/>
              <a:gd name="connsiteX5" fmla="*/ 1942551 w 2010810"/>
              <a:gd name="connsiteY5" fmla="*/ 409545 h 409545"/>
              <a:gd name="connsiteX6" fmla="*/ 68259 w 2010810"/>
              <a:gd name="connsiteY6" fmla="*/ 409545 h 409545"/>
              <a:gd name="connsiteX7" fmla="*/ 0 w 2010810"/>
              <a:gd name="connsiteY7" fmla="*/ 341286 h 409545"/>
              <a:gd name="connsiteX8" fmla="*/ 0 w 2010810"/>
              <a:gd name="connsiteY8" fmla="*/ 68259 h 40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10810" h="409545">
                <a:moveTo>
                  <a:pt x="0" y="68259"/>
                </a:moveTo>
                <a:cubicBezTo>
                  <a:pt x="0" y="30561"/>
                  <a:pt x="30561" y="0"/>
                  <a:pt x="68259" y="0"/>
                </a:cubicBezTo>
                <a:lnTo>
                  <a:pt x="1942551" y="0"/>
                </a:lnTo>
                <a:cubicBezTo>
                  <a:pt x="1980249" y="0"/>
                  <a:pt x="2010810" y="30561"/>
                  <a:pt x="2010810" y="68259"/>
                </a:cubicBezTo>
                <a:lnTo>
                  <a:pt x="2010810" y="341286"/>
                </a:lnTo>
                <a:cubicBezTo>
                  <a:pt x="2010810" y="378984"/>
                  <a:pt x="1980249" y="409545"/>
                  <a:pt x="1942551" y="409545"/>
                </a:cubicBezTo>
                <a:lnTo>
                  <a:pt x="68259" y="409545"/>
                </a:lnTo>
                <a:cubicBezTo>
                  <a:pt x="30561" y="409545"/>
                  <a:pt x="0" y="378984"/>
                  <a:pt x="0" y="341286"/>
                </a:cubicBezTo>
                <a:lnTo>
                  <a:pt x="0" y="68259"/>
                </a:lnTo>
                <a:close/>
              </a:path>
            </a:pathLst>
          </a:custGeom>
        </p:spPr>
        <p:style>
          <a:lnRef idx="2">
            <a:schemeClr val="accent3">
              <a:hueOff val="-1439196"/>
              <a:satOff val="0"/>
              <a:lumOff val="4146"/>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84762" tIns="84762" rIns="84762" bIns="84762" numCol="1" spcCol="1270" anchor="ctr" anchorCtr="0">
            <a:noAutofit/>
          </a:bodyPr>
          <a:lstStyle/>
          <a:p>
            <a:pPr defTabSz="755650">
              <a:lnSpc>
                <a:spcPct val="90000"/>
              </a:lnSpc>
              <a:spcBef>
                <a:spcPct val="0"/>
              </a:spcBef>
              <a:spcAft>
                <a:spcPct val="35000"/>
              </a:spcAft>
            </a:pPr>
            <a:r>
              <a:rPr lang="es-ES" sz="1600" kern="1200" dirty="0"/>
              <a:t>DQR 7	</a:t>
            </a:r>
            <a:r>
              <a:rPr lang="es-ES" sz="1600" dirty="0"/>
              <a:t>Formación continua: Master professional,  Universidad: Master</a:t>
            </a:r>
          </a:p>
        </p:txBody>
      </p:sp>
      <p:sp>
        <p:nvSpPr>
          <p:cNvPr id="15" name="Freihandform: Form 14">
            <a:extLst>
              <a:ext uri="{FF2B5EF4-FFF2-40B4-BE49-F238E27FC236}">
                <a16:creationId xmlns:a16="http://schemas.microsoft.com/office/drawing/2014/main" id="{4FD2465F-74C0-4742-9315-661B3BFF61CF}"/>
              </a:ext>
            </a:extLst>
          </p:cNvPr>
          <p:cNvSpPr/>
          <p:nvPr/>
        </p:nvSpPr>
        <p:spPr>
          <a:xfrm>
            <a:off x="2054756" y="2333881"/>
            <a:ext cx="9879578" cy="504000"/>
          </a:xfrm>
          <a:custGeom>
            <a:avLst/>
            <a:gdLst>
              <a:gd name="connsiteX0" fmla="*/ 0 w 2010810"/>
              <a:gd name="connsiteY0" fmla="*/ 68259 h 409545"/>
              <a:gd name="connsiteX1" fmla="*/ 68259 w 2010810"/>
              <a:gd name="connsiteY1" fmla="*/ 0 h 409545"/>
              <a:gd name="connsiteX2" fmla="*/ 1942551 w 2010810"/>
              <a:gd name="connsiteY2" fmla="*/ 0 h 409545"/>
              <a:gd name="connsiteX3" fmla="*/ 2010810 w 2010810"/>
              <a:gd name="connsiteY3" fmla="*/ 68259 h 409545"/>
              <a:gd name="connsiteX4" fmla="*/ 2010810 w 2010810"/>
              <a:gd name="connsiteY4" fmla="*/ 341286 h 409545"/>
              <a:gd name="connsiteX5" fmla="*/ 1942551 w 2010810"/>
              <a:gd name="connsiteY5" fmla="*/ 409545 h 409545"/>
              <a:gd name="connsiteX6" fmla="*/ 68259 w 2010810"/>
              <a:gd name="connsiteY6" fmla="*/ 409545 h 409545"/>
              <a:gd name="connsiteX7" fmla="*/ 0 w 2010810"/>
              <a:gd name="connsiteY7" fmla="*/ 341286 h 409545"/>
              <a:gd name="connsiteX8" fmla="*/ 0 w 2010810"/>
              <a:gd name="connsiteY8" fmla="*/ 68259 h 40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10810" h="409545">
                <a:moveTo>
                  <a:pt x="0" y="68259"/>
                </a:moveTo>
                <a:cubicBezTo>
                  <a:pt x="0" y="30561"/>
                  <a:pt x="30561" y="0"/>
                  <a:pt x="68259" y="0"/>
                </a:cubicBezTo>
                <a:lnTo>
                  <a:pt x="1942551" y="0"/>
                </a:lnTo>
                <a:cubicBezTo>
                  <a:pt x="1980249" y="0"/>
                  <a:pt x="2010810" y="30561"/>
                  <a:pt x="2010810" y="68259"/>
                </a:cubicBezTo>
                <a:lnTo>
                  <a:pt x="2010810" y="341286"/>
                </a:lnTo>
                <a:cubicBezTo>
                  <a:pt x="2010810" y="378984"/>
                  <a:pt x="1980249" y="409545"/>
                  <a:pt x="1942551" y="409545"/>
                </a:cubicBezTo>
                <a:lnTo>
                  <a:pt x="68259" y="409545"/>
                </a:lnTo>
                <a:cubicBezTo>
                  <a:pt x="30561" y="409545"/>
                  <a:pt x="0" y="378984"/>
                  <a:pt x="0" y="341286"/>
                </a:cubicBezTo>
                <a:lnTo>
                  <a:pt x="0" y="68259"/>
                </a:lnTo>
                <a:close/>
              </a:path>
            </a:pathLst>
          </a:custGeom>
        </p:spPr>
        <p:style>
          <a:lnRef idx="2">
            <a:schemeClr val="accent3">
              <a:hueOff val="-2878391"/>
              <a:satOff val="0"/>
              <a:lumOff val="8291"/>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84762" tIns="84762" rIns="84762" bIns="84762" numCol="1" spcCol="1270" anchor="ctr" anchorCtr="0">
            <a:noAutofit/>
          </a:bodyPr>
          <a:lstStyle/>
          <a:p>
            <a:pPr defTabSz="755650">
              <a:lnSpc>
                <a:spcPct val="90000"/>
              </a:lnSpc>
              <a:spcBef>
                <a:spcPct val="0"/>
              </a:spcBef>
              <a:spcAft>
                <a:spcPct val="35000"/>
              </a:spcAft>
            </a:pPr>
            <a:r>
              <a:rPr lang="es-ES" sz="1600" kern="1200" dirty="0"/>
              <a:t>DQR 6 	</a:t>
            </a:r>
            <a:r>
              <a:rPr lang="es-ES" sz="1600" dirty="0"/>
              <a:t>Formación continua nivel maestro/a, </a:t>
            </a:r>
            <a:r>
              <a:rPr lang="es-ES" sz="1600" b="1" dirty="0"/>
              <a:t>“Meister” </a:t>
            </a:r>
            <a:r>
              <a:rPr lang="es-ES" sz="1600" dirty="0"/>
              <a:t>y Bachelor professional,  Universidad: Bachelor</a:t>
            </a:r>
          </a:p>
        </p:txBody>
      </p:sp>
      <p:sp>
        <p:nvSpPr>
          <p:cNvPr id="16" name="Freihandform: Form 15">
            <a:extLst>
              <a:ext uri="{FF2B5EF4-FFF2-40B4-BE49-F238E27FC236}">
                <a16:creationId xmlns:a16="http://schemas.microsoft.com/office/drawing/2014/main" id="{86E8BFF5-0BBB-475E-8026-06379DB6890E}"/>
              </a:ext>
            </a:extLst>
          </p:cNvPr>
          <p:cNvSpPr/>
          <p:nvPr/>
        </p:nvSpPr>
        <p:spPr>
          <a:xfrm>
            <a:off x="2054756" y="2870248"/>
            <a:ext cx="9879578" cy="504000"/>
          </a:xfrm>
          <a:custGeom>
            <a:avLst/>
            <a:gdLst>
              <a:gd name="connsiteX0" fmla="*/ 0 w 2010810"/>
              <a:gd name="connsiteY0" fmla="*/ 68259 h 409545"/>
              <a:gd name="connsiteX1" fmla="*/ 68259 w 2010810"/>
              <a:gd name="connsiteY1" fmla="*/ 0 h 409545"/>
              <a:gd name="connsiteX2" fmla="*/ 1942551 w 2010810"/>
              <a:gd name="connsiteY2" fmla="*/ 0 h 409545"/>
              <a:gd name="connsiteX3" fmla="*/ 2010810 w 2010810"/>
              <a:gd name="connsiteY3" fmla="*/ 68259 h 409545"/>
              <a:gd name="connsiteX4" fmla="*/ 2010810 w 2010810"/>
              <a:gd name="connsiteY4" fmla="*/ 341286 h 409545"/>
              <a:gd name="connsiteX5" fmla="*/ 1942551 w 2010810"/>
              <a:gd name="connsiteY5" fmla="*/ 409545 h 409545"/>
              <a:gd name="connsiteX6" fmla="*/ 68259 w 2010810"/>
              <a:gd name="connsiteY6" fmla="*/ 409545 h 409545"/>
              <a:gd name="connsiteX7" fmla="*/ 0 w 2010810"/>
              <a:gd name="connsiteY7" fmla="*/ 341286 h 409545"/>
              <a:gd name="connsiteX8" fmla="*/ 0 w 2010810"/>
              <a:gd name="connsiteY8" fmla="*/ 68259 h 40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10810" h="409545">
                <a:moveTo>
                  <a:pt x="0" y="68259"/>
                </a:moveTo>
                <a:cubicBezTo>
                  <a:pt x="0" y="30561"/>
                  <a:pt x="30561" y="0"/>
                  <a:pt x="68259" y="0"/>
                </a:cubicBezTo>
                <a:lnTo>
                  <a:pt x="1942551" y="0"/>
                </a:lnTo>
                <a:cubicBezTo>
                  <a:pt x="1980249" y="0"/>
                  <a:pt x="2010810" y="30561"/>
                  <a:pt x="2010810" y="68259"/>
                </a:cubicBezTo>
                <a:lnTo>
                  <a:pt x="2010810" y="341286"/>
                </a:lnTo>
                <a:cubicBezTo>
                  <a:pt x="2010810" y="378984"/>
                  <a:pt x="1980249" y="409545"/>
                  <a:pt x="1942551" y="409545"/>
                </a:cubicBezTo>
                <a:lnTo>
                  <a:pt x="68259" y="409545"/>
                </a:lnTo>
                <a:cubicBezTo>
                  <a:pt x="30561" y="409545"/>
                  <a:pt x="0" y="378984"/>
                  <a:pt x="0" y="341286"/>
                </a:cubicBezTo>
                <a:lnTo>
                  <a:pt x="0" y="68259"/>
                </a:lnTo>
                <a:close/>
              </a:path>
            </a:pathLst>
          </a:custGeom>
        </p:spPr>
        <p:style>
          <a:lnRef idx="2">
            <a:schemeClr val="accent3">
              <a:hueOff val="-4317587"/>
              <a:satOff val="0"/>
              <a:lumOff val="12437"/>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84762" tIns="84762" rIns="84762" bIns="84762" numCol="1" spcCol="1270" anchor="ctr" anchorCtr="0">
            <a:noAutofit/>
          </a:bodyPr>
          <a:lstStyle/>
          <a:p>
            <a:pPr defTabSz="755650">
              <a:lnSpc>
                <a:spcPct val="90000"/>
              </a:lnSpc>
              <a:spcBef>
                <a:spcPct val="0"/>
              </a:spcBef>
              <a:spcAft>
                <a:spcPct val="35000"/>
              </a:spcAft>
            </a:pPr>
            <a:r>
              <a:rPr lang="es-ES" sz="1600" kern="1200" dirty="0"/>
              <a:t>DQR 5	</a:t>
            </a:r>
            <a:r>
              <a:rPr lang="es-ES" sz="1600" dirty="0"/>
              <a:t>Formación continua, por ejemplo Especialista en Informática (certificado), técnico/a de servicio 	(certificado). Especialista ocupacional certificado.</a:t>
            </a:r>
          </a:p>
        </p:txBody>
      </p:sp>
      <p:sp>
        <p:nvSpPr>
          <p:cNvPr id="17" name="Freihandform: Form 16">
            <a:extLst>
              <a:ext uri="{FF2B5EF4-FFF2-40B4-BE49-F238E27FC236}">
                <a16:creationId xmlns:a16="http://schemas.microsoft.com/office/drawing/2014/main" id="{3AF39967-8B0F-4A06-8D24-F41454610908}"/>
              </a:ext>
            </a:extLst>
          </p:cNvPr>
          <p:cNvSpPr/>
          <p:nvPr/>
        </p:nvSpPr>
        <p:spPr>
          <a:xfrm>
            <a:off x="2054756" y="3406615"/>
            <a:ext cx="9879578" cy="504000"/>
          </a:xfrm>
          <a:custGeom>
            <a:avLst/>
            <a:gdLst>
              <a:gd name="connsiteX0" fmla="*/ 0 w 2010810"/>
              <a:gd name="connsiteY0" fmla="*/ 68259 h 409545"/>
              <a:gd name="connsiteX1" fmla="*/ 68259 w 2010810"/>
              <a:gd name="connsiteY1" fmla="*/ 0 h 409545"/>
              <a:gd name="connsiteX2" fmla="*/ 1942551 w 2010810"/>
              <a:gd name="connsiteY2" fmla="*/ 0 h 409545"/>
              <a:gd name="connsiteX3" fmla="*/ 2010810 w 2010810"/>
              <a:gd name="connsiteY3" fmla="*/ 68259 h 409545"/>
              <a:gd name="connsiteX4" fmla="*/ 2010810 w 2010810"/>
              <a:gd name="connsiteY4" fmla="*/ 341286 h 409545"/>
              <a:gd name="connsiteX5" fmla="*/ 1942551 w 2010810"/>
              <a:gd name="connsiteY5" fmla="*/ 409545 h 409545"/>
              <a:gd name="connsiteX6" fmla="*/ 68259 w 2010810"/>
              <a:gd name="connsiteY6" fmla="*/ 409545 h 409545"/>
              <a:gd name="connsiteX7" fmla="*/ 0 w 2010810"/>
              <a:gd name="connsiteY7" fmla="*/ 341286 h 409545"/>
              <a:gd name="connsiteX8" fmla="*/ 0 w 2010810"/>
              <a:gd name="connsiteY8" fmla="*/ 68259 h 40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10810" h="409545">
                <a:moveTo>
                  <a:pt x="0" y="68259"/>
                </a:moveTo>
                <a:cubicBezTo>
                  <a:pt x="0" y="30561"/>
                  <a:pt x="30561" y="0"/>
                  <a:pt x="68259" y="0"/>
                </a:cubicBezTo>
                <a:lnTo>
                  <a:pt x="1942551" y="0"/>
                </a:lnTo>
                <a:cubicBezTo>
                  <a:pt x="1980249" y="0"/>
                  <a:pt x="2010810" y="30561"/>
                  <a:pt x="2010810" y="68259"/>
                </a:cubicBezTo>
                <a:lnTo>
                  <a:pt x="2010810" y="341286"/>
                </a:lnTo>
                <a:cubicBezTo>
                  <a:pt x="2010810" y="378984"/>
                  <a:pt x="1980249" y="409545"/>
                  <a:pt x="1942551" y="409545"/>
                </a:cubicBezTo>
                <a:lnTo>
                  <a:pt x="68259" y="409545"/>
                </a:lnTo>
                <a:cubicBezTo>
                  <a:pt x="30561" y="409545"/>
                  <a:pt x="0" y="378984"/>
                  <a:pt x="0" y="341286"/>
                </a:cubicBezTo>
                <a:lnTo>
                  <a:pt x="0" y="68259"/>
                </a:lnTo>
                <a:close/>
              </a:path>
            </a:pathLst>
          </a:custGeom>
        </p:spPr>
        <p:style>
          <a:lnRef idx="2">
            <a:schemeClr val="accent3">
              <a:hueOff val="-5756782"/>
              <a:satOff val="0"/>
              <a:lumOff val="16582"/>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84762" tIns="84762" rIns="84762" bIns="84762" numCol="1" spcCol="1270" anchor="ctr" anchorCtr="0">
            <a:noAutofit/>
          </a:bodyPr>
          <a:lstStyle/>
          <a:p>
            <a:pPr defTabSz="755650">
              <a:lnSpc>
                <a:spcPct val="90000"/>
              </a:lnSpc>
              <a:spcBef>
                <a:spcPct val="0"/>
              </a:spcBef>
              <a:spcAft>
                <a:spcPct val="35000"/>
              </a:spcAft>
            </a:pPr>
            <a:r>
              <a:rPr lang="es-ES" sz="1600" kern="1200" dirty="0"/>
              <a:t>DQR 4	</a:t>
            </a:r>
            <a:r>
              <a:rPr lang="es-ES" sz="1600" b="1" dirty="0"/>
              <a:t>Formación profesional dual de 3 -3,5 año </a:t>
            </a:r>
            <a:r>
              <a:rPr lang="es-ES" sz="1600" dirty="0"/>
              <a:t>o certificado de fin de estudios con acceso a la universidad 	(Abitur)</a:t>
            </a:r>
          </a:p>
        </p:txBody>
      </p:sp>
      <p:sp>
        <p:nvSpPr>
          <p:cNvPr id="18" name="Freihandform: Form 17">
            <a:extLst>
              <a:ext uri="{FF2B5EF4-FFF2-40B4-BE49-F238E27FC236}">
                <a16:creationId xmlns:a16="http://schemas.microsoft.com/office/drawing/2014/main" id="{6B679323-AB1C-4088-AF26-C966204A9EF6}"/>
              </a:ext>
            </a:extLst>
          </p:cNvPr>
          <p:cNvSpPr/>
          <p:nvPr/>
        </p:nvSpPr>
        <p:spPr>
          <a:xfrm>
            <a:off x="2054756" y="3942982"/>
            <a:ext cx="9879578" cy="504000"/>
          </a:xfrm>
          <a:custGeom>
            <a:avLst/>
            <a:gdLst>
              <a:gd name="connsiteX0" fmla="*/ 0 w 2010810"/>
              <a:gd name="connsiteY0" fmla="*/ 68259 h 409545"/>
              <a:gd name="connsiteX1" fmla="*/ 68259 w 2010810"/>
              <a:gd name="connsiteY1" fmla="*/ 0 h 409545"/>
              <a:gd name="connsiteX2" fmla="*/ 1942551 w 2010810"/>
              <a:gd name="connsiteY2" fmla="*/ 0 h 409545"/>
              <a:gd name="connsiteX3" fmla="*/ 2010810 w 2010810"/>
              <a:gd name="connsiteY3" fmla="*/ 68259 h 409545"/>
              <a:gd name="connsiteX4" fmla="*/ 2010810 w 2010810"/>
              <a:gd name="connsiteY4" fmla="*/ 341286 h 409545"/>
              <a:gd name="connsiteX5" fmla="*/ 1942551 w 2010810"/>
              <a:gd name="connsiteY5" fmla="*/ 409545 h 409545"/>
              <a:gd name="connsiteX6" fmla="*/ 68259 w 2010810"/>
              <a:gd name="connsiteY6" fmla="*/ 409545 h 409545"/>
              <a:gd name="connsiteX7" fmla="*/ 0 w 2010810"/>
              <a:gd name="connsiteY7" fmla="*/ 341286 h 409545"/>
              <a:gd name="connsiteX8" fmla="*/ 0 w 2010810"/>
              <a:gd name="connsiteY8" fmla="*/ 68259 h 40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10810" h="409545">
                <a:moveTo>
                  <a:pt x="0" y="68259"/>
                </a:moveTo>
                <a:cubicBezTo>
                  <a:pt x="0" y="30561"/>
                  <a:pt x="30561" y="0"/>
                  <a:pt x="68259" y="0"/>
                </a:cubicBezTo>
                <a:lnTo>
                  <a:pt x="1942551" y="0"/>
                </a:lnTo>
                <a:cubicBezTo>
                  <a:pt x="1980249" y="0"/>
                  <a:pt x="2010810" y="30561"/>
                  <a:pt x="2010810" y="68259"/>
                </a:cubicBezTo>
                <a:lnTo>
                  <a:pt x="2010810" y="341286"/>
                </a:lnTo>
                <a:cubicBezTo>
                  <a:pt x="2010810" y="378984"/>
                  <a:pt x="1980249" y="409545"/>
                  <a:pt x="1942551" y="409545"/>
                </a:cubicBezTo>
                <a:lnTo>
                  <a:pt x="68259" y="409545"/>
                </a:lnTo>
                <a:cubicBezTo>
                  <a:pt x="30561" y="409545"/>
                  <a:pt x="0" y="378984"/>
                  <a:pt x="0" y="341286"/>
                </a:cubicBezTo>
                <a:lnTo>
                  <a:pt x="0" y="68259"/>
                </a:lnTo>
                <a:close/>
              </a:path>
            </a:pathLst>
          </a:custGeom>
        </p:spPr>
        <p:style>
          <a:lnRef idx="2">
            <a:schemeClr val="accent3">
              <a:hueOff val="-10074369"/>
              <a:satOff val="0"/>
              <a:lumOff val="29019"/>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84762" tIns="84762" rIns="84762" bIns="84762" numCol="1" spcCol="1270" anchor="ctr" anchorCtr="0">
            <a:noAutofit/>
          </a:bodyPr>
          <a:lstStyle/>
          <a:p>
            <a:pPr defTabSz="755650">
              <a:lnSpc>
                <a:spcPct val="90000"/>
              </a:lnSpc>
              <a:spcBef>
                <a:spcPct val="0"/>
              </a:spcBef>
              <a:spcAft>
                <a:spcPct val="35000"/>
              </a:spcAft>
            </a:pPr>
            <a:r>
              <a:rPr lang="es-ES" sz="1600" dirty="0"/>
              <a:t>DQR 3	</a:t>
            </a:r>
            <a:r>
              <a:rPr lang="es-ES" sz="1600" b="1" dirty="0"/>
              <a:t>Formación profesional dual de 2 años</a:t>
            </a:r>
            <a:r>
              <a:rPr lang="es-ES" sz="1600" dirty="0"/>
              <a:t>, certificado de escuela después de la clase 10 (Realschule)</a:t>
            </a:r>
          </a:p>
        </p:txBody>
      </p:sp>
      <p:sp>
        <p:nvSpPr>
          <p:cNvPr id="19" name="Freihandform: Form 18">
            <a:extLst>
              <a:ext uri="{FF2B5EF4-FFF2-40B4-BE49-F238E27FC236}">
                <a16:creationId xmlns:a16="http://schemas.microsoft.com/office/drawing/2014/main" id="{61643D73-B88D-45E1-A17B-EA4200165B8F}"/>
              </a:ext>
            </a:extLst>
          </p:cNvPr>
          <p:cNvSpPr/>
          <p:nvPr/>
        </p:nvSpPr>
        <p:spPr>
          <a:xfrm>
            <a:off x="2054756" y="4479349"/>
            <a:ext cx="9879579" cy="504000"/>
          </a:xfrm>
          <a:custGeom>
            <a:avLst/>
            <a:gdLst>
              <a:gd name="connsiteX0" fmla="*/ 0 w 2010810"/>
              <a:gd name="connsiteY0" fmla="*/ 68259 h 409545"/>
              <a:gd name="connsiteX1" fmla="*/ 68259 w 2010810"/>
              <a:gd name="connsiteY1" fmla="*/ 0 h 409545"/>
              <a:gd name="connsiteX2" fmla="*/ 1942551 w 2010810"/>
              <a:gd name="connsiteY2" fmla="*/ 0 h 409545"/>
              <a:gd name="connsiteX3" fmla="*/ 2010810 w 2010810"/>
              <a:gd name="connsiteY3" fmla="*/ 68259 h 409545"/>
              <a:gd name="connsiteX4" fmla="*/ 2010810 w 2010810"/>
              <a:gd name="connsiteY4" fmla="*/ 341286 h 409545"/>
              <a:gd name="connsiteX5" fmla="*/ 1942551 w 2010810"/>
              <a:gd name="connsiteY5" fmla="*/ 409545 h 409545"/>
              <a:gd name="connsiteX6" fmla="*/ 68259 w 2010810"/>
              <a:gd name="connsiteY6" fmla="*/ 409545 h 409545"/>
              <a:gd name="connsiteX7" fmla="*/ 0 w 2010810"/>
              <a:gd name="connsiteY7" fmla="*/ 341286 h 409545"/>
              <a:gd name="connsiteX8" fmla="*/ 0 w 2010810"/>
              <a:gd name="connsiteY8" fmla="*/ 68259 h 40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10810" h="409545">
                <a:moveTo>
                  <a:pt x="0" y="68259"/>
                </a:moveTo>
                <a:cubicBezTo>
                  <a:pt x="0" y="30561"/>
                  <a:pt x="30561" y="0"/>
                  <a:pt x="68259" y="0"/>
                </a:cubicBezTo>
                <a:lnTo>
                  <a:pt x="1942551" y="0"/>
                </a:lnTo>
                <a:cubicBezTo>
                  <a:pt x="1980249" y="0"/>
                  <a:pt x="2010810" y="30561"/>
                  <a:pt x="2010810" y="68259"/>
                </a:cubicBezTo>
                <a:lnTo>
                  <a:pt x="2010810" y="341286"/>
                </a:lnTo>
                <a:cubicBezTo>
                  <a:pt x="2010810" y="378984"/>
                  <a:pt x="1980249" y="409545"/>
                  <a:pt x="1942551" y="409545"/>
                </a:cubicBezTo>
                <a:lnTo>
                  <a:pt x="68259" y="409545"/>
                </a:lnTo>
                <a:cubicBezTo>
                  <a:pt x="30561" y="409545"/>
                  <a:pt x="0" y="378984"/>
                  <a:pt x="0" y="341286"/>
                </a:cubicBezTo>
                <a:lnTo>
                  <a:pt x="0" y="68259"/>
                </a:lnTo>
                <a:close/>
              </a:path>
            </a:pathLst>
          </a:custGeom>
        </p:spPr>
        <p:style>
          <a:lnRef idx="2">
            <a:schemeClr val="accent3">
              <a:hueOff val="-10074369"/>
              <a:satOff val="0"/>
              <a:lumOff val="29019"/>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84762" tIns="84762" rIns="84762" bIns="84762" numCol="1" spcCol="1270" anchor="ctr" anchorCtr="0">
            <a:noAutofit/>
          </a:bodyPr>
          <a:lstStyle/>
          <a:p>
            <a:pPr defTabSz="755650">
              <a:lnSpc>
                <a:spcPct val="90000"/>
              </a:lnSpc>
              <a:spcBef>
                <a:spcPct val="0"/>
              </a:spcBef>
              <a:spcAft>
                <a:spcPct val="35000"/>
              </a:spcAft>
            </a:pPr>
            <a:r>
              <a:rPr lang="es-ES" sz="1600" dirty="0"/>
              <a:t>DQR 2 	Preparación vocacional, programas de la agencia de empleo, certificado de escuela después de la clase 9 	(Hauptschule)</a:t>
            </a:r>
          </a:p>
        </p:txBody>
      </p:sp>
      <p:sp>
        <p:nvSpPr>
          <p:cNvPr id="20" name="Freihandform: Form 19">
            <a:extLst>
              <a:ext uri="{FF2B5EF4-FFF2-40B4-BE49-F238E27FC236}">
                <a16:creationId xmlns:a16="http://schemas.microsoft.com/office/drawing/2014/main" id="{60CC3A42-C2E8-42B0-BF1F-CE97CDD2EDF6}"/>
              </a:ext>
            </a:extLst>
          </p:cNvPr>
          <p:cNvSpPr/>
          <p:nvPr/>
        </p:nvSpPr>
        <p:spPr>
          <a:xfrm>
            <a:off x="2054756" y="5015717"/>
            <a:ext cx="9879580" cy="504000"/>
          </a:xfrm>
          <a:custGeom>
            <a:avLst/>
            <a:gdLst>
              <a:gd name="connsiteX0" fmla="*/ 0 w 2010810"/>
              <a:gd name="connsiteY0" fmla="*/ 68259 h 409545"/>
              <a:gd name="connsiteX1" fmla="*/ 68259 w 2010810"/>
              <a:gd name="connsiteY1" fmla="*/ 0 h 409545"/>
              <a:gd name="connsiteX2" fmla="*/ 1942551 w 2010810"/>
              <a:gd name="connsiteY2" fmla="*/ 0 h 409545"/>
              <a:gd name="connsiteX3" fmla="*/ 2010810 w 2010810"/>
              <a:gd name="connsiteY3" fmla="*/ 68259 h 409545"/>
              <a:gd name="connsiteX4" fmla="*/ 2010810 w 2010810"/>
              <a:gd name="connsiteY4" fmla="*/ 341286 h 409545"/>
              <a:gd name="connsiteX5" fmla="*/ 1942551 w 2010810"/>
              <a:gd name="connsiteY5" fmla="*/ 409545 h 409545"/>
              <a:gd name="connsiteX6" fmla="*/ 68259 w 2010810"/>
              <a:gd name="connsiteY6" fmla="*/ 409545 h 409545"/>
              <a:gd name="connsiteX7" fmla="*/ 0 w 2010810"/>
              <a:gd name="connsiteY7" fmla="*/ 341286 h 409545"/>
              <a:gd name="connsiteX8" fmla="*/ 0 w 2010810"/>
              <a:gd name="connsiteY8" fmla="*/ 68259 h 40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10810" h="409545">
                <a:moveTo>
                  <a:pt x="0" y="68259"/>
                </a:moveTo>
                <a:cubicBezTo>
                  <a:pt x="0" y="30561"/>
                  <a:pt x="30561" y="0"/>
                  <a:pt x="68259" y="0"/>
                </a:cubicBezTo>
                <a:lnTo>
                  <a:pt x="1942551" y="0"/>
                </a:lnTo>
                <a:cubicBezTo>
                  <a:pt x="1980249" y="0"/>
                  <a:pt x="2010810" y="30561"/>
                  <a:pt x="2010810" y="68259"/>
                </a:cubicBezTo>
                <a:lnTo>
                  <a:pt x="2010810" y="341286"/>
                </a:lnTo>
                <a:cubicBezTo>
                  <a:pt x="2010810" y="378984"/>
                  <a:pt x="1980249" y="409545"/>
                  <a:pt x="1942551" y="409545"/>
                </a:cubicBezTo>
                <a:lnTo>
                  <a:pt x="68259" y="409545"/>
                </a:lnTo>
                <a:cubicBezTo>
                  <a:pt x="30561" y="409545"/>
                  <a:pt x="0" y="378984"/>
                  <a:pt x="0" y="341286"/>
                </a:cubicBezTo>
                <a:lnTo>
                  <a:pt x="0" y="68259"/>
                </a:lnTo>
                <a:close/>
              </a:path>
            </a:pathLst>
          </a:custGeom>
        </p:spPr>
        <p:style>
          <a:lnRef idx="2">
            <a:schemeClr val="accent3">
              <a:hueOff val="-10074369"/>
              <a:satOff val="0"/>
              <a:lumOff val="29019"/>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84762" tIns="84762" rIns="84762" bIns="84762" numCol="1" spcCol="1270" anchor="ctr" anchorCtr="0">
            <a:noAutofit/>
          </a:bodyPr>
          <a:lstStyle/>
          <a:p>
            <a:pPr defTabSz="755650">
              <a:lnSpc>
                <a:spcPct val="90000"/>
              </a:lnSpc>
              <a:spcBef>
                <a:spcPct val="0"/>
              </a:spcBef>
              <a:spcAft>
                <a:spcPct val="35000"/>
              </a:spcAft>
            </a:pPr>
            <a:r>
              <a:rPr lang="es-ES" sz="1600" kern="1200" dirty="0"/>
              <a:t>DQR 1	</a:t>
            </a:r>
            <a:r>
              <a:rPr lang="es-ES" sz="1600" dirty="0"/>
              <a:t>Preparación vocacional, programas de la agencia de empleo</a:t>
            </a:r>
          </a:p>
        </p:txBody>
      </p:sp>
    </p:spTree>
    <p:extLst>
      <p:ext uri="{BB962C8B-B14F-4D97-AF65-F5344CB8AC3E}">
        <p14:creationId xmlns:p14="http://schemas.microsoft.com/office/powerpoint/2010/main" val="34489774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normAutofit fontScale="90000"/>
          </a:bodyPr>
          <a:lstStyle/>
          <a:p>
            <a:pPr>
              <a:defRPr/>
            </a:pPr>
            <a:r>
              <a:rPr lang="es-ES" sz="2700" dirty="0"/>
              <a:t>3. Ofertas de formación formal en el ámbito de la formación continua para ascender profesionalmente</a:t>
            </a:r>
            <a:endParaRPr lang="es-ES" dirty="0"/>
          </a:p>
        </p:txBody>
      </p:sp>
      <p:sp>
        <p:nvSpPr>
          <p:cNvPr id="6" name="Textplatzhalter 3"/>
          <p:cNvSpPr>
            <a:spLocks noGrp="1"/>
          </p:cNvSpPr>
          <p:nvPr>
            <p:ph type="body" idx="1"/>
          </p:nvPr>
        </p:nvSpPr>
        <p:spPr bwMode="auto">
          <a:xfrm>
            <a:off x="658814" y="2091739"/>
            <a:ext cx="2763556" cy="1130291"/>
          </a:xfrm>
          <a:prstGeom prst="rect">
            <a:avLst/>
          </a:prstGeom>
          <a:solidFill>
            <a:srgbClr val="E2A95F"/>
          </a:solidFill>
        </p:spPr>
        <p:txBody>
          <a:bodyPr wrap="square" lIns="36000" tIns="72000" rIns="36000" bIns="72000" anchor="t" anchorCtr="0">
            <a:noAutofit/>
          </a:bodyPr>
          <a:lstStyle/>
          <a:p>
            <a:pPr algn="ctr">
              <a:lnSpc>
                <a:spcPct val="100000"/>
              </a:lnSpc>
              <a:spcBef>
                <a:spcPts val="600"/>
              </a:spcBef>
              <a:defRPr/>
            </a:pPr>
            <a:r>
              <a:rPr lang="es-ES" sz="1600" dirty="0"/>
              <a:t>Cualificación superior especializada</a:t>
            </a:r>
          </a:p>
          <a:p>
            <a:pPr algn="ctr">
              <a:lnSpc>
                <a:spcPct val="100000"/>
              </a:lnSpc>
              <a:spcBef>
                <a:spcPts val="600"/>
              </a:spcBef>
              <a:defRPr/>
            </a:pPr>
            <a:endParaRPr lang="es-ES" sz="1600" dirty="0"/>
          </a:p>
          <a:p>
            <a:pPr algn="ctr">
              <a:lnSpc>
                <a:spcPct val="100000"/>
              </a:lnSpc>
              <a:spcBef>
                <a:spcPts val="600"/>
              </a:spcBef>
              <a:defRPr/>
            </a:pPr>
            <a:endParaRPr lang="es-ES" sz="1600" dirty="0"/>
          </a:p>
        </p:txBody>
      </p:sp>
      <p:sp>
        <p:nvSpPr>
          <p:cNvPr id="7" name="Textplatzhalter 3"/>
          <p:cNvSpPr txBox="1"/>
          <p:nvPr/>
        </p:nvSpPr>
        <p:spPr bwMode="auto">
          <a:xfrm>
            <a:off x="658812" y="3332040"/>
            <a:ext cx="2736000" cy="1932288"/>
          </a:xfrm>
          <a:prstGeom prst="rect">
            <a:avLst/>
          </a:prstGeom>
          <a:solidFill>
            <a:srgbClr val="FBF3E8"/>
          </a:solidFill>
        </p:spPr>
        <p:txBody>
          <a:bodyPr vert="horz" wrap="square" lIns="144000" tIns="144000" rIns="72000" bIns="144000" rtlCol="0" anchor="t" anchorCtr="0">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lnSpc>
                <a:spcPts val="1600"/>
              </a:lnSpc>
              <a:spcBef>
                <a:spcPts val="0"/>
              </a:spcBef>
              <a:defRPr/>
            </a:pPr>
            <a:r>
              <a:rPr lang="es-ES" sz="1400" dirty="0">
                <a:solidFill>
                  <a:schemeClr val="tx1"/>
                </a:solidFill>
              </a:rPr>
              <a:t>p. ej. Especialista Profesional Certificado – Especialista en TI, Técnico/a de Servicio, Cocinero/a Dietético/a, Instalador/a de Tecnología de Turbinas Eólicas, </a:t>
            </a:r>
            <a:br>
              <a:rPr lang="es-ES" sz="1400" dirty="0">
                <a:solidFill>
                  <a:schemeClr val="tx1"/>
                </a:solidFill>
              </a:rPr>
            </a:br>
            <a:r>
              <a:rPr lang="es-ES" sz="1400" dirty="0">
                <a:solidFill>
                  <a:schemeClr val="tx1"/>
                </a:solidFill>
              </a:rPr>
              <a:t>Asesor/a de Adaptación de Viviendas (IHK – Cámara de Comercio e Industria)</a:t>
            </a:r>
          </a:p>
        </p:txBody>
      </p:sp>
      <p:sp>
        <p:nvSpPr>
          <p:cNvPr id="8" name="Textplatzhalter 3"/>
          <p:cNvSpPr txBox="1"/>
          <p:nvPr/>
        </p:nvSpPr>
        <p:spPr bwMode="auto">
          <a:xfrm>
            <a:off x="658813" y="1387488"/>
            <a:ext cx="2736000" cy="637849"/>
          </a:xfrm>
          <a:prstGeom prst="rect">
            <a:avLst/>
          </a:prstGeom>
          <a:solidFill>
            <a:srgbClr val="D6851B"/>
          </a:solidFill>
        </p:spPr>
        <p:txBody>
          <a:bodyPr vert="horz" wrap="square" lIns="36000" tIns="72000" rIns="36000" bIns="0" rtlCol="0" anchor="ctr">
            <a:no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lnSpc>
                <a:spcPts val="1700"/>
              </a:lnSpc>
              <a:spcBef>
                <a:spcPts val="600"/>
              </a:spcBef>
              <a:defRPr/>
            </a:pPr>
            <a:r>
              <a:rPr lang="es-ES" sz="1800" b="1" dirty="0"/>
              <a:t>DQR 5</a:t>
            </a:r>
            <a:br>
              <a:rPr lang="es-ES" sz="1800" b="1" dirty="0"/>
            </a:br>
            <a:r>
              <a:rPr lang="es-ES" sz="1400" dirty="0"/>
              <a:t>(Marco Alemán de Cualificaciones)</a:t>
            </a:r>
          </a:p>
        </p:txBody>
      </p:sp>
      <p:sp>
        <p:nvSpPr>
          <p:cNvPr id="9" name="Textplatzhalter 3"/>
          <p:cNvSpPr txBox="1"/>
          <p:nvPr/>
        </p:nvSpPr>
        <p:spPr bwMode="auto">
          <a:xfrm>
            <a:off x="3612144" y="2091739"/>
            <a:ext cx="2564441" cy="1130291"/>
          </a:xfrm>
          <a:prstGeom prst="rect">
            <a:avLst/>
          </a:prstGeom>
          <a:solidFill>
            <a:srgbClr val="E2A95F"/>
          </a:solidFill>
        </p:spPr>
        <p:txBody>
          <a:bodyPr vert="horz" wrap="square" lIns="36000" tIns="72000" rIns="36000" bIns="72000" rtlCol="0" anchor="t" anchorCtr="0">
            <a:no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lnSpc>
                <a:spcPct val="100000"/>
              </a:lnSpc>
              <a:spcBef>
                <a:spcPts val="600"/>
              </a:spcBef>
              <a:defRPr/>
            </a:pPr>
            <a:r>
              <a:rPr lang="es-ES" sz="1600" dirty="0"/>
              <a:t>Formación continua para ascender profesionalmente y obtener el título de maestro o maestra (Meister) </a:t>
            </a:r>
          </a:p>
        </p:txBody>
      </p:sp>
      <p:sp>
        <p:nvSpPr>
          <p:cNvPr id="11" name="Textplatzhalter 3"/>
          <p:cNvSpPr txBox="1"/>
          <p:nvPr/>
        </p:nvSpPr>
        <p:spPr bwMode="auto">
          <a:xfrm>
            <a:off x="3584585" y="3318891"/>
            <a:ext cx="2592000" cy="1945437"/>
          </a:xfrm>
          <a:prstGeom prst="rect">
            <a:avLst/>
          </a:prstGeom>
          <a:solidFill>
            <a:srgbClr val="FBF3E8"/>
          </a:solidFill>
        </p:spPr>
        <p:txBody>
          <a:bodyPr vert="horz" wrap="square" lIns="144000" tIns="144000" rIns="72000" bIns="144000" rtlCol="0" anchor="t" anchorCtr="0">
            <a:no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lnSpc>
                <a:spcPts val="1600"/>
              </a:lnSpc>
              <a:spcBef>
                <a:spcPts val="0"/>
              </a:spcBef>
              <a:defRPr/>
            </a:pPr>
            <a:r>
              <a:rPr lang="es-ES" sz="1400" dirty="0">
                <a:solidFill>
                  <a:schemeClr val="tx1"/>
                </a:solidFill>
              </a:rPr>
              <a:t>p. ej. Bachelor Professional*, </a:t>
            </a:r>
            <a:br>
              <a:rPr lang="es-ES" sz="1400" dirty="0">
                <a:solidFill>
                  <a:schemeClr val="tx1"/>
                </a:solidFill>
              </a:rPr>
            </a:br>
            <a:r>
              <a:rPr lang="es-ES" sz="1400" dirty="0">
                <a:solidFill>
                  <a:schemeClr val="tx1"/>
                </a:solidFill>
              </a:rPr>
              <a:t>Maestro/a Agrícola, Maestro/a de Cocina, Maestro/a Hostelero, Maestro/a Electricista </a:t>
            </a:r>
          </a:p>
        </p:txBody>
      </p:sp>
      <p:sp>
        <p:nvSpPr>
          <p:cNvPr id="12" name="Textplatzhalter 3"/>
          <p:cNvSpPr txBox="1"/>
          <p:nvPr/>
        </p:nvSpPr>
        <p:spPr bwMode="auto">
          <a:xfrm>
            <a:off x="3612575" y="1387488"/>
            <a:ext cx="8100000" cy="637849"/>
          </a:xfrm>
          <a:prstGeom prst="rect">
            <a:avLst/>
          </a:prstGeom>
          <a:solidFill>
            <a:srgbClr val="D6851B"/>
          </a:solidFill>
        </p:spPr>
        <p:txBody>
          <a:bodyPr vert="horz" wrap="square" lIns="36000" tIns="72000" rIns="36000" bIns="0" rtlCol="0" anchor="ctr">
            <a:no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lnSpc>
                <a:spcPts val="1700"/>
              </a:lnSpc>
              <a:spcBef>
                <a:spcPts val="600"/>
              </a:spcBef>
              <a:defRPr/>
            </a:pPr>
            <a:r>
              <a:rPr lang="es-ES" sz="1800" b="1" dirty="0"/>
              <a:t>DQR 6</a:t>
            </a:r>
            <a:br>
              <a:rPr lang="es-ES" sz="1800" b="1" dirty="0"/>
            </a:br>
            <a:r>
              <a:rPr lang="es-ES" sz="1400" dirty="0"/>
              <a:t>(Marco Alemán de Cualificaciones)</a:t>
            </a:r>
          </a:p>
        </p:txBody>
      </p:sp>
      <p:sp>
        <p:nvSpPr>
          <p:cNvPr id="13" name="Textplatzhalter 3"/>
          <p:cNvSpPr txBox="1"/>
          <p:nvPr/>
        </p:nvSpPr>
        <p:spPr bwMode="auto">
          <a:xfrm>
            <a:off x="6366359" y="2101680"/>
            <a:ext cx="2564441" cy="1120350"/>
          </a:xfrm>
          <a:prstGeom prst="rect">
            <a:avLst/>
          </a:prstGeom>
          <a:solidFill>
            <a:srgbClr val="E2A95F"/>
          </a:solidFill>
        </p:spPr>
        <p:txBody>
          <a:bodyPr vert="horz" wrap="square" lIns="36000" tIns="72000" rIns="36000" bIns="72000" rtlCol="0" anchor="t" anchorCtr="0">
            <a:no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lnSpc>
                <a:spcPct val="100000"/>
              </a:lnSpc>
              <a:spcBef>
                <a:spcPts val="600"/>
              </a:spcBef>
              <a:defRPr/>
            </a:pPr>
            <a:r>
              <a:rPr lang="es-ES" sz="1600" dirty="0"/>
              <a:t>Formación continua técnica para ascender profesionalmente</a:t>
            </a:r>
          </a:p>
          <a:p>
            <a:pPr algn="ctr">
              <a:lnSpc>
                <a:spcPct val="100000"/>
              </a:lnSpc>
              <a:spcBef>
                <a:spcPts val="600"/>
              </a:spcBef>
              <a:defRPr/>
            </a:pPr>
            <a:endParaRPr lang="es-ES" sz="1600" dirty="0"/>
          </a:p>
        </p:txBody>
      </p:sp>
      <p:sp>
        <p:nvSpPr>
          <p:cNvPr id="14" name="Textplatzhalter 3"/>
          <p:cNvSpPr txBox="1"/>
          <p:nvPr/>
        </p:nvSpPr>
        <p:spPr bwMode="auto">
          <a:xfrm>
            <a:off x="6366359" y="3318891"/>
            <a:ext cx="2592000" cy="1945437"/>
          </a:xfrm>
          <a:prstGeom prst="rect">
            <a:avLst/>
          </a:prstGeom>
          <a:solidFill>
            <a:srgbClr val="FBF3E8"/>
          </a:solidFill>
        </p:spPr>
        <p:txBody>
          <a:bodyPr vert="horz" wrap="square" lIns="144000" tIns="144000" rIns="72000" bIns="144000" rtlCol="0" anchor="t" anchorCtr="0">
            <a:no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lnSpc>
                <a:spcPts val="1600"/>
              </a:lnSpc>
              <a:spcBef>
                <a:spcPts val="0"/>
              </a:spcBef>
              <a:defRPr/>
            </a:pPr>
            <a:r>
              <a:rPr lang="es-ES" sz="1400" dirty="0">
                <a:solidFill>
                  <a:schemeClr val="tx1"/>
                </a:solidFill>
              </a:rPr>
              <a:t>p. ej. Bachelor Professional*, </a:t>
            </a:r>
            <a:br>
              <a:rPr lang="es-ES" sz="1400" dirty="0">
                <a:solidFill>
                  <a:schemeClr val="tx1"/>
                </a:solidFill>
              </a:rPr>
            </a:br>
            <a:r>
              <a:rPr lang="es-ES" sz="1400" dirty="0">
                <a:solidFill>
                  <a:schemeClr val="tx1"/>
                </a:solidFill>
              </a:rPr>
              <a:t>Técnico/a en Tecnología Agrícola, </a:t>
            </a:r>
            <a:br>
              <a:rPr lang="es-ES" sz="1400" dirty="0">
                <a:solidFill>
                  <a:schemeClr val="tx1"/>
                </a:solidFill>
              </a:rPr>
            </a:br>
            <a:r>
              <a:rPr lang="es-ES" sz="1400" dirty="0">
                <a:solidFill>
                  <a:schemeClr val="tx1"/>
                </a:solidFill>
              </a:rPr>
              <a:t>Técnico/a en Tecnología de los Alimentos, </a:t>
            </a:r>
            <a:br>
              <a:rPr lang="es-ES" sz="1400" dirty="0">
                <a:solidFill>
                  <a:schemeClr val="tx1"/>
                </a:solidFill>
              </a:rPr>
            </a:br>
            <a:r>
              <a:rPr lang="es-ES" sz="1400" dirty="0">
                <a:solidFill>
                  <a:schemeClr val="tx1"/>
                </a:solidFill>
              </a:rPr>
              <a:t>Técnico/a en Sistemas de Gestión de Edificios</a:t>
            </a:r>
          </a:p>
        </p:txBody>
      </p:sp>
      <p:sp>
        <p:nvSpPr>
          <p:cNvPr id="16" name="Textplatzhalter 3"/>
          <p:cNvSpPr txBox="1"/>
          <p:nvPr/>
        </p:nvSpPr>
        <p:spPr bwMode="auto">
          <a:xfrm>
            <a:off x="9107485" y="2101680"/>
            <a:ext cx="2592000" cy="1120350"/>
          </a:xfrm>
          <a:prstGeom prst="rect">
            <a:avLst/>
          </a:prstGeom>
          <a:solidFill>
            <a:srgbClr val="E2A95F"/>
          </a:solidFill>
        </p:spPr>
        <p:txBody>
          <a:bodyPr vert="horz" wrap="square" lIns="36000" tIns="72000" rIns="36000" bIns="72000" rtlCol="0" anchor="t" anchorCtr="0">
            <a:no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lnSpc>
                <a:spcPct val="100000"/>
              </a:lnSpc>
              <a:spcBef>
                <a:spcPts val="600"/>
              </a:spcBef>
              <a:defRPr/>
            </a:pPr>
            <a:r>
              <a:rPr lang="es-ES" sz="1600" dirty="0"/>
              <a:t>Formación continua comercial para ascender profesionalmente </a:t>
            </a:r>
          </a:p>
        </p:txBody>
      </p:sp>
      <p:sp>
        <p:nvSpPr>
          <p:cNvPr id="18" name="Textplatzhalter 3"/>
          <p:cNvSpPr txBox="1"/>
          <p:nvPr/>
        </p:nvSpPr>
        <p:spPr bwMode="auto">
          <a:xfrm>
            <a:off x="9120573" y="3332040"/>
            <a:ext cx="2592001" cy="1932288"/>
          </a:xfrm>
          <a:prstGeom prst="rect">
            <a:avLst/>
          </a:prstGeom>
          <a:solidFill>
            <a:srgbClr val="FBF3E8"/>
          </a:solidFill>
        </p:spPr>
        <p:txBody>
          <a:bodyPr vert="horz" wrap="square" lIns="144000" tIns="144000" rIns="72000" bIns="144000" rtlCol="0" anchor="t" anchorCtr="0">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lnSpc>
                <a:spcPts val="1600"/>
              </a:lnSpc>
              <a:spcBef>
                <a:spcPts val="0"/>
              </a:spcBef>
              <a:defRPr/>
            </a:pPr>
            <a:r>
              <a:rPr lang="es-ES" sz="1400" dirty="0">
                <a:solidFill>
                  <a:schemeClr val="tx1"/>
                </a:solidFill>
              </a:rPr>
              <a:t>p. ej. Bachelor Professional*, Especialista en Contabilidad Agrícola, Administrador/a de Empresas, Administrador/a de Empresas Industriales, </a:t>
            </a:r>
            <a:br>
              <a:rPr lang="es-ES" sz="1400" dirty="0">
                <a:solidFill>
                  <a:schemeClr val="tx1"/>
                </a:solidFill>
              </a:rPr>
            </a:br>
            <a:r>
              <a:rPr lang="es-ES" sz="1400" dirty="0">
                <a:solidFill>
                  <a:schemeClr val="tx1"/>
                </a:solidFill>
              </a:rPr>
              <a:t>Especialista en Medios de Comunicación y Edición de Publicaciones, Contable</a:t>
            </a:r>
          </a:p>
        </p:txBody>
      </p:sp>
      <p:sp>
        <p:nvSpPr>
          <p:cNvPr id="15" name="Rechteck 14"/>
          <p:cNvSpPr/>
          <p:nvPr/>
        </p:nvSpPr>
        <p:spPr bwMode="auto">
          <a:xfrm>
            <a:off x="525582" y="5464202"/>
            <a:ext cx="7447740" cy="246221"/>
          </a:xfrm>
          <a:prstGeom prst="rect">
            <a:avLst/>
          </a:prstGeom>
        </p:spPr>
        <p:txBody>
          <a:bodyPr wrap="square">
            <a:spAutoFit/>
          </a:bodyPr>
          <a:lstStyle/>
          <a:p>
            <a:pPr>
              <a:defRPr/>
            </a:pPr>
            <a:r>
              <a:rPr lang="es-ES" sz="1000" dirty="0"/>
              <a:t> * desde finales de 2020 puede utilizarse solo o junto con la antigua denominación</a:t>
            </a:r>
          </a:p>
        </p:txBody>
      </p:sp>
    </p:spTree>
  </p:cSld>
  <p:clrMapOvr>
    <a:masterClrMapping/>
  </p:clrMapOvr>
  <mc:AlternateContent xmlns:mc="http://schemas.openxmlformats.org/markup-compatibility/2006" xmlns:p159="http://schemas.microsoft.com/office/powerpoint/2015/09/main">
    <mc:Choice Requires="p159">
      <p:transition spd="med">
        <p:fade/>
      </p:transition>
    </mc:Choice>
    <mc:Fallback xmlns:w="http://schemas.openxmlformats.org/wordprocessingml/2006/main" xmlns:m="http://schemas.openxmlformats.org/officeDocument/2006/math" xmlns="">
      <p:transition spd="med" advClick="1">
        <p:fade thruBlk="0"/>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normAutofit fontScale="90000"/>
          </a:bodyPr>
          <a:lstStyle/>
          <a:p>
            <a:pPr>
              <a:defRPr/>
            </a:pPr>
            <a:r>
              <a:rPr lang="es-ES" sz="2700" dirty="0"/>
              <a:t>3. Ofertas de formación formal en el ámbito de la formación continua para ascender profesionalmente</a:t>
            </a:r>
            <a:endParaRPr lang="es-ES" dirty="0"/>
          </a:p>
        </p:txBody>
      </p:sp>
      <p:sp>
        <p:nvSpPr>
          <p:cNvPr id="6" name="Textplatzhalter 3"/>
          <p:cNvSpPr>
            <a:spLocks noGrp="1"/>
          </p:cNvSpPr>
          <p:nvPr>
            <p:ph type="body" idx="1"/>
          </p:nvPr>
        </p:nvSpPr>
        <p:spPr bwMode="auto">
          <a:xfrm>
            <a:off x="658812" y="2144900"/>
            <a:ext cx="3528000" cy="884070"/>
          </a:xfrm>
          <a:prstGeom prst="rect">
            <a:avLst/>
          </a:prstGeom>
          <a:solidFill>
            <a:srgbClr val="E2A95F"/>
          </a:solidFill>
        </p:spPr>
        <p:txBody>
          <a:bodyPr wrap="square" lIns="36000" tIns="72000" rIns="36000" bIns="72000">
            <a:spAutoFit/>
          </a:bodyPr>
          <a:lstStyle/>
          <a:p>
            <a:pPr algn="ctr">
              <a:lnSpc>
                <a:spcPct val="100000"/>
              </a:lnSpc>
              <a:spcBef>
                <a:spcPts val="600"/>
              </a:spcBef>
              <a:defRPr/>
            </a:pPr>
            <a:r>
              <a:rPr lang="es-ES" sz="1600" dirty="0"/>
              <a:t>Formación continua superior </a:t>
            </a:r>
            <a:br>
              <a:rPr lang="es-ES" sz="1600" dirty="0"/>
            </a:br>
            <a:r>
              <a:rPr lang="es-ES" sz="1600" dirty="0"/>
              <a:t>para ascender profesionalmente</a:t>
            </a:r>
            <a:br>
              <a:rPr lang="es-ES" sz="1600" dirty="0"/>
            </a:br>
            <a:r>
              <a:rPr lang="es-ES" sz="1600" dirty="0"/>
              <a:t> </a:t>
            </a:r>
          </a:p>
        </p:txBody>
      </p:sp>
      <p:sp>
        <p:nvSpPr>
          <p:cNvPr id="7" name="Textplatzhalter 3"/>
          <p:cNvSpPr txBox="1"/>
          <p:nvPr/>
        </p:nvSpPr>
        <p:spPr bwMode="auto">
          <a:xfrm>
            <a:off x="652733" y="3144494"/>
            <a:ext cx="3527997" cy="1433902"/>
          </a:xfrm>
          <a:prstGeom prst="rect">
            <a:avLst/>
          </a:prstGeom>
          <a:solidFill>
            <a:srgbClr val="FBF3E8"/>
          </a:solidFill>
        </p:spPr>
        <p:txBody>
          <a:bodyPr vert="horz" wrap="square" lIns="72000" tIns="144000" rIns="72000" bIns="144000" rtlCol="0" anchor="t" anchorCtr="0">
            <a:no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lnSpc>
                <a:spcPts val="1800"/>
              </a:lnSpc>
              <a:spcBef>
                <a:spcPts val="0"/>
              </a:spcBef>
              <a:defRPr/>
            </a:pPr>
            <a:r>
              <a:rPr lang="es-ES" sz="1400" dirty="0">
                <a:solidFill>
                  <a:schemeClr val="tx1"/>
                </a:solidFill>
              </a:rPr>
              <a:t>p. ej. Master Professional*, </a:t>
            </a:r>
            <a:br>
              <a:rPr lang="es-ES" sz="1400" dirty="0">
                <a:solidFill>
                  <a:schemeClr val="tx1"/>
                </a:solidFill>
              </a:rPr>
            </a:br>
            <a:r>
              <a:rPr lang="es-ES" sz="1400" dirty="0">
                <a:solidFill>
                  <a:schemeClr val="tx1"/>
                </a:solidFill>
              </a:rPr>
              <a:t>Economista Técnico de Empresa, </a:t>
            </a:r>
            <a:br>
              <a:rPr lang="es-ES" sz="1400" dirty="0">
                <a:solidFill>
                  <a:schemeClr val="tx1"/>
                </a:solidFill>
              </a:rPr>
            </a:br>
            <a:r>
              <a:rPr lang="es-ES" sz="1400" dirty="0">
                <a:solidFill>
                  <a:schemeClr val="tx1"/>
                </a:solidFill>
              </a:rPr>
              <a:t>Economista Comercial, </a:t>
            </a:r>
            <a:br>
              <a:rPr lang="es-ES" sz="1400" dirty="0">
                <a:solidFill>
                  <a:schemeClr val="tx1"/>
                </a:solidFill>
              </a:rPr>
            </a:br>
            <a:r>
              <a:rPr lang="es-ES" sz="1400" dirty="0">
                <a:solidFill>
                  <a:schemeClr val="tx1"/>
                </a:solidFill>
              </a:rPr>
              <a:t>Educador/a Profesional Certificado*</a:t>
            </a:r>
          </a:p>
        </p:txBody>
      </p:sp>
      <p:sp>
        <p:nvSpPr>
          <p:cNvPr id="8" name="Textplatzhalter 3"/>
          <p:cNvSpPr txBox="1"/>
          <p:nvPr/>
        </p:nvSpPr>
        <p:spPr bwMode="auto">
          <a:xfrm>
            <a:off x="658814" y="1559075"/>
            <a:ext cx="7261168" cy="468000"/>
          </a:xfrm>
          <a:prstGeom prst="rect">
            <a:avLst/>
          </a:prstGeom>
          <a:solidFill>
            <a:srgbClr val="D6851B"/>
          </a:solidFill>
        </p:spPr>
        <p:txBody>
          <a:bodyPr vert="horz" wrap="square" lIns="36000" tIns="72000" rIns="36000" bIns="0" rtlCol="0" anchor="ctr" anchorCtr="0">
            <a:no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lnSpc>
                <a:spcPts val="1700"/>
              </a:lnSpc>
              <a:spcBef>
                <a:spcPts val="600"/>
              </a:spcBef>
              <a:defRPr/>
            </a:pPr>
            <a:r>
              <a:rPr lang="es-ES" sz="1800" b="1" dirty="0"/>
              <a:t>DQR 7</a:t>
            </a:r>
            <a:br>
              <a:rPr lang="es-ES" sz="1800" b="1" dirty="0"/>
            </a:br>
            <a:r>
              <a:rPr lang="es-ES" sz="1400" dirty="0"/>
              <a:t>(Marco Alemán de Cualificaciones)</a:t>
            </a:r>
          </a:p>
        </p:txBody>
      </p:sp>
      <p:sp>
        <p:nvSpPr>
          <p:cNvPr id="9" name="Textplatzhalter 3"/>
          <p:cNvSpPr txBox="1"/>
          <p:nvPr/>
        </p:nvSpPr>
        <p:spPr bwMode="auto">
          <a:xfrm>
            <a:off x="4391982" y="2144900"/>
            <a:ext cx="3521920" cy="884070"/>
          </a:xfrm>
          <a:prstGeom prst="rect">
            <a:avLst/>
          </a:prstGeom>
          <a:solidFill>
            <a:srgbClr val="E2A95F"/>
          </a:solidFill>
        </p:spPr>
        <p:txBody>
          <a:bodyPr vert="horz" wrap="square" lIns="36000" tIns="72000" rIns="36000" bIns="72000" rtlCol="0" anchor="ctr">
            <a:spAutoFit/>
          </a:bodyPr>
          <a:lstStyle>
            <a:lvl1pPr indent="0" algn="ctr" defTabSz="357188">
              <a:lnSpc>
                <a:spcPct val="100000"/>
              </a:lnSpc>
              <a:spcBef>
                <a:spcPts val="600"/>
              </a:spcBef>
              <a:buClr>
                <a:schemeClr val="accent1"/>
              </a:buClr>
              <a:buSzPct val="90000"/>
              <a:buFont typeface="Wingdings 3"/>
              <a:buNone/>
              <a:defRPr sz="1600" b="0">
                <a:solidFill>
                  <a:schemeClr val="bg1"/>
                </a:solidFill>
                <a:latin typeface="+mj-lt"/>
              </a:defRPr>
            </a:lvl1pPr>
            <a:lvl2pPr indent="0" defTabSz="536575">
              <a:lnSpc>
                <a:spcPct val="90000"/>
              </a:lnSpc>
              <a:spcBef>
                <a:spcPts val="500"/>
              </a:spcBef>
              <a:buClr>
                <a:schemeClr val="accent1"/>
              </a:buClr>
              <a:buSzPct val="90000"/>
              <a:buFont typeface="Wingdings 3"/>
              <a:buNone/>
              <a:defRPr sz="2000" b="1">
                <a:latin typeface="+mj-lt"/>
              </a:defRPr>
            </a:lvl2pPr>
            <a:lvl3pPr indent="0" defTabSz="479425">
              <a:lnSpc>
                <a:spcPct val="90000"/>
              </a:lnSpc>
              <a:spcBef>
                <a:spcPts val="500"/>
              </a:spcBef>
              <a:buClr>
                <a:schemeClr val="accent1"/>
              </a:buClr>
              <a:buSzPct val="90000"/>
              <a:buFont typeface="Wingdings 3"/>
              <a:buNone/>
              <a:defRPr b="1">
                <a:latin typeface="+mj-lt"/>
              </a:defRPr>
            </a:lvl3pPr>
            <a:lvl4pPr indent="0" defTabSz="357188">
              <a:lnSpc>
                <a:spcPct val="90000"/>
              </a:lnSpc>
              <a:spcBef>
                <a:spcPts val="500"/>
              </a:spcBef>
              <a:buClr>
                <a:schemeClr val="accent1"/>
              </a:buClr>
              <a:buSzPct val="90000"/>
              <a:buFont typeface="Wingdings 3"/>
              <a:buNone/>
              <a:defRPr sz="1600" b="1">
                <a:latin typeface="+mj-lt"/>
              </a:defRPr>
            </a:lvl4pPr>
            <a:lvl5pPr indent="0" defTabSz="360363">
              <a:lnSpc>
                <a:spcPct val="90000"/>
              </a:lnSpc>
              <a:spcBef>
                <a:spcPts val="500"/>
              </a:spcBef>
              <a:buClr>
                <a:schemeClr val="accent1"/>
              </a:buClr>
              <a:buSzPct val="90000"/>
              <a:buFont typeface="Wingdings 3"/>
              <a:buNone/>
              <a:defRPr sz="1600" b="1">
                <a:latin typeface="+mj-lt"/>
              </a:defRPr>
            </a:lvl5pPr>
            <a:lvl6pPr indent="0">
              <a:lnSpc>
                <a:spcPct val="90000"/>
              </a:lnSpc>
              <a:spcBef>
                <a:spcPts val="500"/>
              </a:spcBef>
              <a:buFont typeface="Arial"/>
              <a:buNone/>
              <a:defRPr sz="1600" b="1"/>
            </a:lvl6pPr>
            <a:lvl7pPr indent="0">
              <a:lnSpc>
                <a:spcPct val="90000"/>
              </a:lnSpc>
              <a:spcBef>
                <a:spcPts val="500"/>
              </a:spcBef>
              <a:buFont typeface="Arial"/>
              <a:buNone/>
              <a:defRPr sz="1600" b="1"/>
            </a:lvl7pPr>
            <a:lvl8pPr indent="0">
              <a:lnSpc>
                <a:spcPct val="90000"/>
              </a:lnSpc>
              <a:spcBef>
                <a:spcPts val="500"/>
              </a:spcBef>
              <a:buFont typeface="Arial"/>
              <a:buNone/>
              <a:defRPr sz="1600" b="1"/>
            </a:lvl8pPr>
            <a:lvl9pPr indent="0">
              <a:lnSpc>
                <a:spcPct val="90000"/>
              </a:lnSpc>
              <a:spcBef>
                <a:spcPts val="500"/>
              </a:spcBef>
              <a:buFont typeface="Arial"/>
              <a:buNone/>
              <a:defRPr sz="1600" b="1"/>
            </a:lvl9pPr>
          </a:lstStyle>
          <a:p>
            <a:r>
              <a:rPr lang="es-ES" dirty="0"/>
              <a:t>Estudios académicos de Master en una Universidad de Ciencias Aplicadas/Escuela Superior </a:t>
            </a:r>
          </a:p>
        </p:txBody>
      </p:sp>
      <p:sp>
        <p:nvSpPr>
          <p:cNvPr id="11" name="Textplatzhalter 3"/>
          <p:cNvSpPr txBox="1"/>
          <p:nvPr/>
        </p:nvSpPr>
        <p:spPr bwMode="auto">
          <a:xfrm>
            <a:off x="4391982" y="3137381"/>
            <a:ext cx="3521920" cy="1438049"/>
          </a:xfrm>
          <a:prstGeom prst="rect">
            <a:avLst/>
          </a:prstGeom>
          <a:solidFill>
            <a:srgbClr val="FBF3E8"/>
          </a:solidFill>
        </p:spPr>
        <p:txBody>
          <a:bodyPr vert="horz" wrap="square" lIns="72000" tIns="144000" rIns="72000" bIns="144000" rtlCol="0" anchor="t" anchorCtr="0">
            <a:no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lnSpc>
                <a:spcPts val="1800"/>
              </a:lnSpc>
              <a:spcBef>
                <a:spcPts val="0"/>
              </a:spcBef>
              <a:defRPr/>
            </a:pPr>
            <a:r>
              <a:rPr lang="es-ES" sz="1400" dirty="0">
                <a:solidFill>
                  <a:schemeClr val="tx1"/>
                </a:solidFill>
              </a:rPr>
              <a:t>Master of Science (M. Sc.) en Ingeniería Agrícola, </a:t>
            </a:r>
            <a:br>
              <a:rPr lang="es-ES" sz="1400" dirty="0">
                <a:solidFill>
                  <a:schemeClr val="tx1"/>
                </a:solidFill>
              </a:rPr>
            </a:br>
            <a:r>
              <a:rPr lang="es-ES" sz="1400" dirty="0">
                <a:solidFill>
                  <a:schemeClr val="tx1"/>
                </a:solidFill>
              </a:rPr>
              <a:t>M.Sc. en Tecnología de los Alimentos, </a:t>
            </a:r>
            <a:br>
              <a:rPr lang="es-ES" sz="1400" dirty="0">
                <a:solidFill>
                  <a:schemeClr val="tx1"/>
                </a:solidFill>
              </a:rPr>
            </a:br>
            <a:r>
              <a:rPr lang="es-ES" sz="1400" dirty="0">
                <a:solidFill>
                  <a:schemeClr val="tx1"/>
                </a:solidFill>
              </a:rPr>
              <a:t>M.Sc. en Administración de Empresas, </a:t>
            </a:r>
            <a:br>
              <a:rPr lang="es-ES" sz="1400" dirty="0">
                <a:solidFill>
                  <a:schemeClr val="tx1"/>
                </a:solidFill>
              </a:rPr>
            </a:br>
            <a:r>
              <a:rPr lang="es-ES" sz="1400" dirty="0">
                <a:solidFill>
                  <a:schemeClr val="tx1"/>
                </a:solidFill>
              </a:rPr>
              <a:t>M.Sc. en Green Electronics</a:t>
            </a:r>
          </a:p>
          <a:p>
            <a:pPr algn="ctr">
              <a:lnSpc>
                <a:spcPts val="1500"/>
              </a:lnSpc>
              <a:spcBef>
                <a:spcPts val="0"/>
              </a:spcBef>
              <a:defRPr/>
            </a:pPr>
            <a:endParaRPr lang="en-US" sz="1200" spc="20" dirty="0">
              <a:solidFill>
                <a:schemeClr val="tx1"/>
              </a:solidFill>
            </a:endParaRPr>
          </a:p>
        </p:txBody>
      </p:sp>
      <p:sp>
        <p:nvSpPr>
          <p:cNvPr id="12" name="Textplatzhalter 3"/>
          <p:cNvSpPr txBox="1"/>
          <p:nvPr/>
        </p:nvSpPr>
        <p:spPr bwMode="auto">
          <a:xfrm>
            <a:off x="8137316" y="1559075"/>
            <a:ext cx="3575259" cy="468000"/>
          </a:xfrm>
          <a:prstGeom prst="rect">
            <a:avLst/>
          </a:prstGeom>
          <a:solidFill>
            <a:srgbClr val="D6851B"/>
          </a:solidFill>
        </p:spPr>
        <p:txBody>
          <a:bodyPr vert="horz" wrap="square" lIns="36000" tIns="72000" rIns="36000" bIns="0" rtlCol="0" anchor="ctr" anchorCtr="0">
            <a:no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lnSpc>
                <a:spcPts val="1700"/>
              </a:lnSpc>
              <a:spcBef>
                <a:spcPts val="600"/>
              </a:spcBef>
              <a:defRPr/>
            </a:pPr>
            <a:r>
              <a:rPr lang="es-ES" sz="1800" b="1" dirty="0"/>
              <a:t>DQR 8</a:t>
            </a:r>
            <a:br>
              <a:rPr lang="es-ES" sz="1800" b="1" dirty="0"/>
            </a:br>
            <a:r>
              <a:rPr lang="es-ES" sz="1400" dirty="0"/>
              <a:t>(Marco Alemán de Cualificaciones)</a:t>
            </a:r>
          </a:p>
        </p:txBody>
      </p:sp>
      <p:sp>
        <p:nvSpPr>
          <p:cNvPr id="13" name="Textplatzhalter 3"/>
          <p:cNvSpPr txBox="1"/>
          <p:nvPr/>
        </p:nvSpPr>
        <p:spPr bwMode="auto">
          <a:xfrm>
            <a:off x="8137315" y="2144900"/>
            <a:ext cx="3575259" cy="884070"/>
          </a:xfrm>
          <a:prstGeom prst="rect">
            <a:avLst/>
          </a:prstGeom>
          <a:solidFill>
            <a:srgbClr val="E2A95F"/>
          </a:solidFill>
        </p:spPr>
        <p:txBody>
          <a:bodyPr vert="horz" wrap="square" lIns="36000" tIns="72000" rIns="36000" bIns="72000" rtlCol="0" anchor="ctr">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lnSpc>
                <a:spcPct val="100000"/>
              </a:lnSpc>
              <a:spcBef>
                <a:spcPts val="600"/>
              </a:spcBef>
              <a:defRPr/>
            </a:pPr>
            <a:r>
              <a:rPr lang="es-ES" sz="1600" dirty="0"/>
              <a:t>Doctorado </a:t>
            </a:r>
            <a:br>
              <a:rPr lang="es-ES" sz="1600" dirty="0"/>
            </a:br>
            <a:r>
              <a:rPr lang="es-ES" sz="1600" dirty="0"/>
              <a:t>en una universidad</a:t>
            </a:r>
            <a:br>
              <a:rPr lang="es-ES" sz="1600" dirty="0"/>
            </a:br>
            <a:endParaRPr lang="es-ES" sz="1600" dirty="0"/>
          </a:p>
        </p:txBody>
      </p:sp>
      <p:sp>
        <p:nvSpPr>
          <p:cNvPr id="14" name="Textplatzhalter 3"/>
          <p:cNvSpPr txBox="1"/>
          <p:nvPr/>
        </p:nvSpPr>
        <p:spPr bwMode="auto">
          <a:xfrm>
            <a:off x="8137315" y="3144494"/>
            <a:ext cx="3575259" cy="1433901"/>
          </a:xfrm>
          <a:prstGeom prst="rect">
            <a:avLst/>
          </a:prstGeom>
          <a:solidFill>
            <a:srgbClr val="FBF3E8"/>
          </a:solidFill>
        </p:spPr>
        <p:txBody>
          <a:bodyPr vert="horz" wrap="square" lIns="72000" tIns="144000" rIns="72000" bIns="144000" rtlCol="0" anchor="t" anchorCtr="0">
            <a:no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lnSpc>
                <a:spcPts val="1800"/>
              </a:lnSpc>
              <a:spcBef>
                <a:spcPts val="0"/>
              </a:spcBef>
              <a:defRPr/>
            </a:pPr>
            <a:r>
              <a:rPr lang="es-ES" sz="1400" dirty="0">
                <a:solidFill>
                  <a:schemeClr val="tx1"/>
                </a:solidFill>
              </a:rPr>
              <a:t>p. ej. Doctor/a en Ciencias Agrarias (Dr agr.), Doctor/a en Economía (Dr oec.) </a:t>
            </a:r>
            <a:br>
              <a:rPr lang="es-ES" sz="1400" dirty="0">
                <a:solidFill>
                  <a:schemeClr val="tx1"/>
                </a:solidFill>
              </a:rPr>
            </a:br>
            <a:r>
              <a:rPr lang="es-ES" sz="1400" dirty="0">
                <a:solidFill>
                  <a:schemeClr val="tx1"/>
                </a:solidFill>
              </a:rPr>
              <a:t>Doctor/a en Ciencias de la Nutrición </a:t>
            </a:r>
            <a:br>
              <a:rPr lang="es-ES" sz="1400" dirty="0">
                <a:solidFill>
                  <a:schemeClr val="tx1"/>
                </a:solidFill>
              </a:rPr>
            </a:br>
            <a:r>
              <a:rPr lang="es-ES" sz="1400" dirty="0">
                <a:solidFill>
                  <a:schemeClr val="tx1"/>
                </a:solidFill>
              </a:rPr>
              <a:t>(Dr oec. troph.), </a:t>
            </a:r>
            <a:br>
              <a:rPr lang="es-ES" sz="1400" dirty="0">
                <a:solidFill>
                  <a:schemeClr val="tx1"/>
                </a:solidFill>
              </a:rPr>
            </a:br>
            <a:r>
              <a:rPr lang="es-ES" sz="1400" dirty="0">
                <a:solidFill>
                  <a:schemeClr val="tx1"/>
                </a:solidFill>
              </a:rPr>
              <a:t>Doctor/a en Ingeniería (Dr Ing.)</a:t>
            </a:r>
          </a:p>
          <a:p>
            <a:pPr algn="ctr">
              <a:lnSpc>
                <a:spcPts val="1500"/>
              </a:lnSpc>
              <a:spcBef>
                <a:spcPts val="0"/>
              </a:spcBef>
              <a:defRPr/>
            </a:pPr>
            <a:endParaRPr lang="de-DE" sz="1200" spc="-10" dirty="0">
              <a:solidFill>
                <a:schemeClr val="tx1"/>
              </a:solidFill>
            </a:endParaRPr>
          </a:p>
        </p:txBody>
      </p:sp>
      <p:sp>
        <p:nvSpPr>
          <p:cNvPr id="16" name="Rechteck 15"/>
          <p:cNvSpPr/>
          <p:nvPr/>
        </p:nvSpPr>
        <p:spPr bwMode="auto">
          <a:xfrm>
            <a:off x="525582" y="5464202"/>
            <a:ext cx="7447740" cy="246221"/>
          </a:xfrm>
          <a:prstGeom prst="rect">
            <a:avLst/>
          </a:prstGeom>
        </p:spPr>
        <p:txBody>
          <a:bodyPr wrap="square">
            <a:spAutoFit/>
          </a:bodyPr>
          <a:lstStyle/>
          <a:p>
            <a:pPr>
              <a:defRPr/>
            </a:pPr>
            <a:r>
              <a:rPr lang="es-ES" sz="1000" dirty="0"/>
              <a:t> * desde finales de 2020 puede utilizarse solo o junto con la antigua denominación</a:t>
            </a:r>
          </a:p>
        </p:txBody>
      </p:sp>
    </p:spTree>
  </p:cSld>
  <p:clrMapOvr>
    <a:masterClrMapping/>
  </p:clrMapOvr>
  <mc:AlternateContent xmlns:mc="http://schemas.openxmlformats.org/markup-compatibility/2006" xmlns:p159="http://schemas.microsoft.com/office/powerpoint/2015/09/main">
    <mc:Choice Requires="p159">
      <p:transition spd="med">
        <p:fade/>
      </p:transition>
    </mc:Choice>
    <mc:Fallback xmlns:w="http://schemas.openxmlformats.org/wordprocessingml/2006/main" xmlns:m="http://schemas.openxmlformats.org/officeDocument/2006/math" xmlns="">
      <p:transition spd="med" advClick="1">
        <p:fade thruBlk="0"/>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a:xfrm>
            <a:off x="658812" y="296863"/>
            <a:ext cx="9000000" cy="446715"/>
          </a:xfrm>
        </p:spPr>
        <p:txBody>
          <a:bodyPr>
            <a:noAutofit/>
          </a:bodyPr>
          <a:lstStyle/>
          <a:p>
            <a:pPr>
              <a:defRPr/>
            </a:pPr>
            <a:r>
              <a:rPr lang="es-ES" dirty="0"/>
              <a:t>4. Otros programas de formación formal</a:t>
            </a:r>
            <a:br>
              <a:rPr lang="es-ES" dirty="0"/>
            </a:br>
            <a:endParaRPr lang="es-ES" dirty="0"/>
          </a:p>
        </p:txBody>
      </p:sp>
      <p:sp>
        <p:nvSpPr>
          <p:cNvPr id="8" name="Textplatzhalter 3"/>
          <p:cNvSpPr txBox="1"/>
          <p:nvPr/>
        </p:nvSpPr>
        <p:spPr bwMode="auto">
          <a:xfrm>
            <a:off x="658814" y="1559075"/>
            <a:ext cx="11053760" cy="468000"/>
          </a:xfrm>
          <a:prstGeom prst="rect">
            <a:avLst/>
          </a:prstGeom>
          <a:solidFill>
            <a:srgbClr val="D6851B"/>
          </a:solidFill>
        </p:spPr>
        <p:txBody>
          <a:bodyPr vert="horz" wrap="square" lIns="36000" tIns="72000" rIns="36000" bIns="0" rtlCol="0" anchor="ctr" anchorCtr="0">
            <a:no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lnSpc>
                <a:spcPts val="1700"/>
              </a:lnSpc>
              <a:spcBef>
                <a:spcPts val="600"/>
              </a:spcBef>
              <a:defRPr/>
            </a:pPr>
            <a:r>
              <a:rPr lang="es-ES" sz="1800" b="1" dirty="0"/>
              <a:t>DQR 3-6</a:t>
            </a:r>
            <a:br>
              <a:rPr lang="es-ES" sz="1800" b="1" dirty="0"/>
            </a:br>
            <a:r>
              <a:rPr lang="es-ES" sz="1800" b="1" dirty="0"/>
              <a:t>(Marco Alemán de Cualificaciones)</a:t>
            </a:r>
          </a:p>
        </p:txBody>
      </p:sp>
      <p:sp>
        <p:nvSpPr>
          <p:cNvPr id="15" name="Textplatzhalter 3"/>
          <p:cNvSpPr txBox="1"/>
          <p:nvPr/>
        </p:nvSpPr>
        <p:spPr bwMode="auto">
          <a:xfrm>
            <a:off x="658814" y="2169050"/>
            <a:ext cx="2664000" cy="1130291"/>
          </a:xfrm>
          <a:prstGeom prst="rect">
            <a:avLst/>
          </a:prstGeom>
          <a:solidFill>
            <a:srgbClr val="E2A95F"/>
          </a:solidFill>
        </p:spPr>
        <p:txBody>
          <a:bodyPr vert="horz" wrap="square" lIns="36000" tIns="72000" rIns="36000" bIns="72000" rtlCol="0" anchor="t" anchorCtr="0">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lnSpc>
                <a:spcPct val="100000"/>
              </a:lnSpc>
              <a:spcBef>
                <a:spcPts val="600"/>
              </a:spcBef>
              <a:defRPr/>
            </a:pPr>
            <a:r>
              <a:rPr lang="es-ES" sz="1600" dirty="0"/>
              <a:t>Reconversión profesional: </a:t>
            </a:r>
            <a:br>
              <a:rPr lang="es-ES" sz="1600" dirty="0"/>
            </a:br>
            <a:r>
              <a:rPr lang="es-ES" sz="1600" dirty="0"/>
              <a:t>Cualificación para una profesión distinta de la aprendida y ejercida</a:t>
            </a:r>
          </a:p>
        </p:txBody>
      </p:sp>
      <p:sp>
        <p:nvSpPr>
          <p:cNvPr id="18" name="Textplatzhalter 3"/>
          <p:cNvSpPr txBox="1"/>
          <p:nvPr/>
        </p:nvSpPr>
        <p:spPr bwMode="auto">
          <a:xfrm>
            <a:off x="3455401" y="2169050"/>
            <a:ext cx="2664000" cy="1152000"/>
          </a:xfrm>
          <a:prstGeom prst="rect">
            <a:avLst/>
          </a:prstGeom>
          <a:solidFill>
            <a:srgbClr val="E2A95F"/>
          </a:solidFill>
        </p:spPr>
        <p:txBody>
          <a:bodyPr vert="horz" wrap="square" lIns="36000" tIns="72000" rIns="36000" bIns="72000" rtlCol="0" anchor="t" anchorCtr="0">
            <a:no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lnSpc>
                <a:spcPct val="100000"/>
              </a:lnSpc>
              <a:spcBef>
                <a:spcPts val="600"/>
              </a:spcBef>
              <a:defRPr/>
            </a:pPr>
            <a:r>
              <a:rPr lang="es-ES" sz="1600" dirty="0"/>
              <a:t>Recuperación de los títulos escolares y profesionales (= educación de segunda oportunidad)</a:t>
            </a:r>
          </a:p>
        </p:txBody>
      </p:sp>
      <p:sp>
        <p:nvSpPr>
          <p:cNvPr id="20" name="Textplatzhalter 3"/>
          <p:cNvSpPr txBox="1"/>
          <p:nvPr/>
        </p:nvSpPr>
        <p:spPr bwMode="auto">
          <a:xfrm>
            <a:off x="6251988" y="2169050"/>
            <a:ext cx="2664000" cy="1152000"/>
          </a:xfrm>
          <a:prstGeom prst="rect">
            <a:avLst/>
          </a:prstGeom>
          <a:solidFill>
            <a:srgbClr val="E2A95F"/>
          </a:solidFill>
        </p:spPr>
        <p:txBody>
          <a:bodyPr vert="horz" wrap="square" lIns="36000" tIns="72000" rIns="36000" bIns="72000" rtlCol="0" anchor="t" anchorCtr="0">
            <a:no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lnSpc>
                <a:spcPct val="100000"/>
              </a:lnSpc>
              <a:spcBef>
                <a:spcPts val="600"/>
              </a:spcBef>
              <a:defRPr/>
            </a:pPr>
            <a:r>
              <a:rPr lang="es-ES" sz="1600" dirty="0"/>
              <a:t>Adquisición de </a:t>
            </a:r>
            <a:br>
              <a:rPr lang="es-ES" sz="1600" dirty="0"/>
            </a:br>
            <a:r>
              <a:rPr lang="es-ES" sz="1600" dirty="0"/>
              <a:t>cualificaciones parciales</a:t>
            </a:r>
          </a:p>
        </p:txBody>
      </p:sp>
      <p:sp>
        <p:nvSpPr>
          <p:cNvPr id="22" name="Textplatzhalter 3"/>
          <p:cNvSpPr txBox="1"/>
          <p:nvPr/>
        </p:nvSpPr>
        <p:spPr bwMode="auto">
          <a:xfrm>
            <a:off x="9048574" y="2169050"/>
            <a:ext cx="2664000" cy="1152000"/>
          </a:xfrm>
          <a:prstGeom prst="rect">
            <a:avLst/>
          </a:prstGeom>
          <a:solidFill>
            <a:srgbClr val="E2A95F"/>
          </a:solidFill>
        </p:spPr>
        <p:txBody>
          <a:bodyPr vert="horz" wrap="square" lIns="36000" tIns="72000" rIns="36000" bIns="72000" rtlCol="0" anchor="t" anchorCtr="0">
            <a:no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lnSpc>
                <a:spcPct val="100000"/>
              </a:lnSpc>
              <a:spcBef>
                <a:spcPts val="600"/>
              </a:spcBef>
              <a:defRPr/>
            </a:pPr>
            <a:r>
              <a:rPr lang="es-ES" sz="1600" dirty="0"/>
              <a:t>Formación científica continua en universidades e institutos de investigación</a:t>
            </a:r>
          </a:p>
        </p:txBody>
      </p:sp>
      <p:sp>
        <p:nvSpPr>
          <p:cNvPr id="25" name="Inhaltsplatzhalter 4"/>
          <p:cNvSpPr txBox="1"/>
          <p:nvPr/>
        </p:nvSpPr>
        <p:spPr bwMode="auto">
          <a:xfrm>
            <a:off x="384535" y="3429000"/>
            <a:ext cx="2938279" cy="2054508"/>
          </a:xfrm>
          <a:prstGeom prst="rect">
            <a:avLst/>
          </a:prstGeom>
        </p:spPr>
        <p:txBody>
          <a:bodyPr vert="horz" lIns="0" tIns="0" rIns="0" bIns="0" rtlCol="0">
            <a:noAutofit/>
          </a:bodyPr>
          <a:lstStyle>
            <a:lvl1pPr marL="342900" indent="-342900" algn="l" defTabSz="914400">
              <a:spcBef>
                <a:spcPts val="0"/>
              </a:spcBef>
              <a:buFont typeface="Arial"/>
              <a:buChar char="•"/>
              <a:defRPr sz="2800">
                <a:solidFill>
                  <a:schemeClr val="tx1"/>
                </a:solidFill>
                <a:latin typeface="+mn-lt"/>
                <a:ea typeface="+mn-ea"/>
                <a:cs typeface="+mn-cs"/>
              </a:defRPr>
            </a:lvl1pPr>
            <a:lvl2pPr marL="742950" indent="-285750" algn="l" defTabSz="914400">
              <a:spcBef>
                <a:spcPts val="0"/>
              </a:spcBef>
              <a:buFont typeface="Arial"/>
              <a:buChar char="–"/>
              <a:defRPr sz="2400">
                <a:solidFill>
                  <a:schemeClr val="tx1"/>
                </a:solidFill>
                <a:latin typeface="+mn-lt"/>
                <a:ea typeface="+mn-ea"/>
                <a:cs typeface="+mn-cs"/>
              </a:defRPr>
            </a:lvl2pPr>
            <a:lvl3pPr marL="1143000" indent="-228600" algn="l" defTabSz="914400">
              <a:spcBef>
                <a:spcPts val="0"/>
              </a:spcBef>
              <a:buFont typeface="Arial"/>
              <a:buChar char="•"/>
              <a:defRPr sz="2000">
                <a:solidFill>
                  <a:schemeClr val="tx1"/>
                </a:solidFill>
                <a:latin typeface="+mn-lt"/>
                <a:ea typeface="+mn-ea"/>
                <a:cs typeface="+mn-cs"/>
              </a:defRPr>
            </a:lvl3pPr>
            <a:lvl4pPr marL="1600200" indent="-228600" algn="l" defTabSz="914400">
              <a:spcBef>
                <a:spcPts val="0"/>
              </a:spcBef>
              <a:buFont typeface="Arial"/>
              <a:buChar char="–"/>
              <a:defRPr sz="1800">
                <a:solidFill>
                  <a:schemeClr val="tx1"/>
                </a:solidFill>
                <a:latin typeface="+mn-lt"/>
                <a:ea typeface="+mn-ea"/>
                <a:cs typeface="+mn-cs"/>
              </a:defRPr>
            </a:lvl4pPr>
            <a:lvl5pPr marL="2057400" indent="-228600" algn="l" defTabSz="914400">
              <a:spcBef>
                <a:spcPts val="0"/>
              </a:spcBef>
              <a:buFont typeface="Arial"/>
              <a:buChar char="»"/>
              <a:defRPr sz="1800">
                <a:solidFill>
                  <a:schemeClr val="tx1"/>
                </a:solidFill>
                <a:latin typeface="+mn-lt"/>
                <a:ea typeface="+mn-ea"/>
                <a:cs typeface="+mn-cs"/>
              </a:defRPr>
            </a:lvl5pPr>
            <a:lvl6pPr marL="2514600" indent="-228600" algn="l" defTabSz="914400">
              <a:spcBef>
                <a:spcPts val="0"/>
              </a:spcBef>
              <a:buFont typeface="Arial"/>
              <a:buChar char="•"/>
              <a:defRPr sz="1800">
                <a:solidFill>
                  <a:schemeClr val="tx1"/>
                </a:solidFill>
                <a:latin typeface="+mn-lt"/>
                <a:ea typeface="+mn-ea"/>
                <a:cs typeface="+mn-cs"/>
              </a:defRPr>
            </a:lvl6pPr>
            <a:lvl7pPr marL="2971800" indent="-228600" algn="l" defTabSz="914400">
              <a:spcBef>
                <a:spcPts val="0"/>
              </a:spcBef>
              <a:buFont typeface="Arial"/>
              <a:buChar char="•"/>
              <a:defRPr sz="1800">
                <a:solidFill>
                  <a:schemeClr val="tx1"/>
                </a:solidFill>
                <a:latin typeface="+mn-lt"/>
                <a:ea typeface="+mn-ea"/>
                <a:cs typeface="+mn-cs"/>
              </a:defRPr>
            </a:lvl7pPr>
            <a:lvl8pPr marL="3429000" indent="-228600" algn="l" defTabSz="914400">
              <a:spcBef>
                <a:spcPts val="0"/>
              </a:spcBef>
              <a:buFont typeface="Arial"/>
              <a:buChar char="•"/>
              <a:defRPr sz="1800">
                <a:solidFill>
                  <a:schemeClr val="tx1"/>
                </a:solidFill>
                <a:latin typeface="+mn-lt"/>
                <a:ea typeface="+mn-ea"/>
                <a:cs typeface="+mn-cs"/>
              </a:defRPr>
            </a:lvl8pPr>
            <a:lvl9pPr marL="3886200" indent="-228600" algn="l" defTabSz="914400">
              <a:spcBef>
                <a:spcPts val="0"/>
              </a:spcBef>
              <a:buFont typeface="Arial"/>
              <a:buChar char="•"/>
              <a:defRPr sz="1800">
                <a:solidFill>
                  <a:schemeClr val="tx1"/>
                </a:solidFill>
                <a:latin typeface="+mn-lt"/>
                <a:ea typeface="+mn-ea"/>
                <a:cs typeface="+mn-cs"/>
              </a:defRPr>
            </a:lvl9pPr>
          </a:lstStyle>
          <a:p>
            <a:pPr marL="504000" lvl="1" indent="-216000">
              <a:lnSpc>
                <a:spcPts val="2000"/>
              </a:lnSpc>
              <a:spcBef>
                <a:spcPts val="600"/>
              </a:spcBef>
              <a:buClr>
                <a:srgbClr val="D6851B"/>
              </a:buClr>
              <a:buSzPct val="65000"/>
              <a:buFont typeface="Wingdings 3"/>
              <a:buChar char=""/>
              <a:defRPr/>
            </a:pPr>
            <a:r>
              <a:rPr lang="es-ES" sz="1400" dirty="0">
                <a:latin typeface="Calibri"/>
              </a:rPr>
              <a:t>Por motivos de salud o relacionados con el mercado laboral</a:t>
            </a:r>
          </a:p>
          <a:p>
            <a:pPr marL="504000" lvl="1" indent="-216000">
              <a:lnSpc>
                <a:spcPts val="2000"/>
              </a:lnSpc>
              <a:spcBef>
                <a:spcPts val="600"/>
              </a:spcBef>
              <a:buClr>
                <a:srgbClr val="D6851B"/>
              </a:buClr>
              <a:buSzPct val="65000"/>
              <a:buFont typeface="Wingdings 3"/>
              <a:buChar char=""/>
              <a:defRPr/>
            </a:pPr>
            <a:r>
              <a:rPr lang="es-ES" sz="1400" dirty="0">
                <a:latin typeface="Calibri"/>
              </a:rPr>
              <a:t>Normalmente reduciendo el periodo de formación por un tercio </a:t>
            </a:r>
          </a:p>
        </p:txBody>
      </p:sp>
      <p:sp>
        <p:nvSpPr>
          <p:cNvPr id="28" name="Inhaltsplatzhalter 4"/>
          <p:cNvSpPr txBox="1"/>
          <p:nvPr/>
        </p:nvSpPr>
        <p:spPr bwMode="auto">
          <a:xfrm>
            <a:off x="3182041" y="3429000"/>
            <a:ext cx="2938280" cy="2054508"/>
          </a:xfrm>
          <a:prstGeom prst="rect">
            <a:avLst/>
          </a:prstGeom>
        </p:spPr>
        <p:txBody>
          <a:bodyPr vert="horz" lIns="0" tIns="0" rIns="0" bIns="0" rtlCol="0">
            <a:noAutofit/>
          </a:bodyPr>
          <a:lstStyle>
            <a:lvl1pPr marL="342900" indent="-342900" algn="l" defTabSz="914400">
              <a:spcBef>
                <a:spcPts val="0"/>
              </a:spcBef>
              <a:buFont typeface="Arial"/>
              <a:buChar char="•"/>
              <a:defRPr sz="2800">
                <a:solidFill>
                  <a:schemeClr val="tx1"/>
                </a:solidFill>
                <a:latin typeface="+mn-lt"/>
                <a:ea typeface="+mn-ea"/>
                <a:cs typeface="+mn-cs"/>
              </a:defRPr>
            </a:lvl1pPr>
            <a:lvl2pPr marL="742950" indent="-285750" algn="l" defTabSz="914400">
              <a:spcBef>
                <a:spcPts val="0"/>
              </a:spcBef>
              <a:buFont typeface="Arial"/>
              <a:buChar char="–"/>
              <a:defRPr sz="2400">
                <a:solidFill>
                  <a:schemeClr val="tx1"/>
                </a:solidFill>
                <a:latin typeface="+mn-lt"/>
                <a:ea typeface="+mn-ea"/>
                <a:cs typeface="+mn-cs"/>
              </a:defRPr>
            </a:lvl2pPr>
            <a:lvl3pPr marL="1143000" indent="-228600" algn="l" defTabSz="914400">
              <a:spcBef>
                <a:spcPts val="0"/>
              </a:spcBef>
              <a:buFont typeface="Arial"/>
              <a:buChar char="•"/>
              <a:defRPr sz="2000">
                <a:solidFill>
                  <a:schemeClr val="tx1"/>
                </a:solidFill>
                <a:latin typeface="+mn-lt"/>
                <a:ea typeface="+mn-ea"/>
                <a:cs typeface="+mn-cs"/>
              </a:defRPr>
            </a:lvl3pPr>
            <a:lvl4pPr marL="1600200" indent="-228600" algn="l" defTabSz="914400">
              <a:spcBef>
                <a:spcPts val="0"/>
              </a:spcBef>
              <a:buFont typeface="Arial"/>
              <a:buChar char="–"/>
              <a:defRPr sz="1800">
                <a:solidFill>
                  <a:schemeClr val="tx1"/>
                </a:solidFill>
                <a:latin typeface="+mn-lt"/>
                <a:ea typeface="+mn-ea"/>
                <a:cs typeface="+mn-cs"/>
              </a:defRPr>
            </a:lvl4pPr>
            <a:lvl5pPr marL="2057400" indent="-228600" algn="l" defTabSz="914400">
              <a:spcBef>
                <a:spcPts val="0"/>
              </a:spcBef>
              <a:buFont typeface="Arial"/>
              <a:buChar char="»"/>
              <a:defRPr sz="1800">
                <a:solidFill>
                  <a:schemeClr val="tx1"/>
                </a:solidFill>
                <a:latin typeface="+mn-lt"/>
                <a:ea typeface="+mn-ea"/>
                <a:cs typeface="+mn-cs"/>
              </a:defRPr>
            </a:lvl5pPr>
            <a:lvl6pPr marL="2514600" indent="-228600" algn="l" defTabSz="914400">
              <a:spcBef>
                <a:spcPts val="0"/>
              </a:spcBef>
              <a:buFont typeface="Arial"/>
              <a:buChar char="•"/>
              <a:defRPr sz="1800">
                <a:solidFill>
                  <a:schemeClr val="tx1"/>
                </a:solidFill>
                <a:latin typeface="+mn-lt"/>
                <a:ea typeface="+mn-ea"/>
                <a:cs typeface="+mn-cs"/>
              </a:defRPr>
            </a:lvl6pPr>
            <a:lvl7pPr marL="2971800" indent="-228600" algn="l" defTabSz="914400">
              <a:spcBef>
                <a:spcPts val="0"/>
              </a:spcBef>
              <a:buFont typeface="Arial"/>
              <a:buChar char="•"/>
              <a:defRPr sz="1800">
                <a:solidFill>
                  <a:schemeClr val="tx1"/>
                </a:solidFill>
                <a:latin typeface="+mn-lt"/>
                <a:ea typeface="+mn-ea"/>
                <a:cs typeface="+mn-cs"/>
              </a:defRPr>
            </a:lvl7pPr>
            <a:lvl8pPr marL="3429000" indent="-228600" algn="l" defTabSz="914400">
              <a:spcBef>
                <a:spcPts val="0"/>
              </a:spcBef>
              <a:buFont typeface="Arial"/>
              <a:buChar char="•"/>
              <a:defRPr sz="1800">
                <a:solidFill>
                  <a:schemeClr val="tx1"/>
                </a:solidFill>
                <a:latin typeface="+mn-lt"/>
                <a:ea typeface="+mn-ea"/>
                <a:cs typeface="+mn-cs"/>
              </a:defRPr>
            </a:lvl8pPr>
            <a:lvl9pPr marL="3886200" indent="-228600" algn="l" defTabSz="914400">
              <a:spcBef>
                <a:spcPts val="0"/>
              </a:spcBef>
              <a:buFont typeface="Arial"/>
              <a:buChar char="•"/>
              <a:defRPr sz="1800">
                <a:solidFill>
                  <a:schemeClr val="tx1"/>
                </a:solidFill>
                <a:latin typeface="+mn-lt"/>
                <a:ea typeface="+mn-ea"/>
                <a:cs typeface="+mn-cs"/>
              </a:defRPr>
            </a:lvl9pPr>
          </a:lstStyle>
          <a:p>
            <a:pPr marL="504000" lvl="1" indent="-216000">
              <a:lnSpc>
                <a:spcPts val="2000"/>
              </a:lnSpc>
              <a:spcBef>
                <a:spcPts val="600"/>
              </a:spcBef>
              <a:buClr>
                <a:srgbClr val="D6851B"/>
              </a:buClr>
              <a:buSzPct val="65000"/>
              <a:buFont typeface="Wingdings 3"/>
              <a:buChar char=""/>
              <a:defRPr/>
            </a:pPr>
            <a:r>
              <a:rPr lang="es-ES" sz="1400" dirty="0">
                <a:latin typeface="Calibri"/>
              </a:rPr>
              <a:t>A tiempo parcial, compaginado con una actividad profesional o a tiempo completo</a:t>
            </a:r>
          </a:p>
          <a:p>
            <a:pPr marL="504000" lvl="1" indent="-216000">
              <a:lnSpc>
                <a:spcPts val="2000"/>
              </a:lnSpc>
              <a:spcBef>
                <a:spcPts val="600"/>
              </a:spcBef>
              <a:buClr>
                <a:srgbClr val="D6851B"/>
              </a:buClr>
              <a:buSzPct val="65000"/>
              <a:buFont typeface="Wingdings 3"/>
              <a:buChar char=""/>
              <a:defRPr/>
            </a:pPr>
            <a:r>
              <a:rPr lang="es-ES" sz="1400" dirty="0">
                <a:latin typeface="Calibri"/>
              </a:rPr>
              <a:t>También es posible obtener un título de acceso a la universidad (= Abitur)</a:t>
            </a:r>
          </a:p>
        </p:txBody>
      </p:sp>
      <p:sp>
        <p:nvSpPr>
          <p:cNvPr id="29" name="Inhaltsplatzhalter 4"/>
          <p:cNvSpPr txBox="1"/>
          <p:nvPr/>
        </p:nvSpPr>
        <p:spPr bwMode="auto">
          <a:xfrm>
            <a:off x="5980011" y="3429000"/>
            <a:ext cx="2962482" cy="2054508"/>
          </a:xfrm>
          <a:prstGeom prst="rect">
            <a:avLst/>
          </a:prstGeom>
        </p:spPr>
        <p:txBody>
          <a:bodyPr vert="horz" lIns="0" tIns="0" rIns="0" bIns="0" rtlCol="0">
            <a:noAutofit/>
          </a:bodyPr>
          <a:lstStyle>
            <a:lvl1pPr marL="342900" indent="-342900" algn="l" defTabSz="914400">
              <a:spcBef>
                <a:spcPts val="0"/>
              </a:spcBef>
              <a:buFont typeface="Arial"/>
              <a:buChar char="•"/>
              <a:defRPr sz="2800">
                <a:solidFill>
                  <a:schemeClr val="tx1"/>
                </a:solidFill>
                <a:latin typeface="+mn-lt"/>
                <a:ea typeface="+mn-ea"/>
                <a:cs typeface="+mn-cs"/>
              </a:defRPr>
            </a:lvl1pPr>
            <a:lvl2pPr marL="742950" indent="-285750" algn="l" defTabSz="914400">
              <a:spcBef>
                <a:spcPts val="0"/>
              </a:spcBef>
              <a:buFont typeface="Arial"/>
              <a:buChar char="–"/>
              <a:defRPr sz="2400">
                <a:solidFill>
                  <a:schemeClr val="tx1"/>
                </a:solidFill>
                <a:latin typeface="+mn-lt"/>
                <a:ea typeface="+mn-ea"/>
                <a:cs typeface="+mn-cs"/>
              </a:defRPr>
            </a:lvl2pPr>
            <a:lvl3pPr marL="1143000" indent="-228600" algn="l" defTabSz="914400">
              <a:spcBef>
                <a:spcPts val="0"/>
              </a:spcBef>
              <a:buFont typeface="Arial"/>
              <a:buChar char="•"/>
              <a:defRPr sz="2000">
                <a:solidFill>
                  <a:schemeClr val="tx1"/>
                </a:solidFill>
                <a:latin typeface="+mn-lt"/>
                <a:ea typeface="+mn-ea"/>
                <a:cs typeface="+mn-cs"/>
              </a:defRPr>
            </a:lvl3pPr>
            <a:lvl4pPr marL="1600200" indent="-228600" algn="l" defTabSz="914400">
              <a:spcBef>
                <a:spcPts val="0"/>
              </a:spcBef>
              <a:buFont typeface="Arial"/>
              <a:buChar char="–"/>
              <a:defRPr sz="1800">
                <a:solidFill>
                  <a:schemeClr val="tx1"/>
                </a:solidFill>
                <a:latin typeface="+mn-lt"/>
                <a:ea typeface="+mn-ea"/>
                <a:cs typeface="+mn-cs"/>
              </a:defRPr>
            </a:lvl4pPr>
            <a:lvl5pPr marL="2057400" indent="-228600" algn="l" defTabSz="914400">
              <a:spcBef>
                <a:spcPts val="0"/>
              </a:spcBef>
              <a:buFont typeface="Arial"/>
              <a:buChar char="»"/>
              <a:defRPr sz="1800">
                <a:solidFill>
                  <a:schemeClr val="tx1"/>
                </a:solidFill>
                <a:latin typeface="+mn-lt"/>
                <a:ea typeface="+mn-ea"/>
                <a:cs typeface="+mn-cs"/>
              </a:defRPr>
            </a:lvl5pPr>
            <a:lvl6pPr marL="2514600" indent="-228600" algn="l" defTabSz="914400">
              <a:spcBef>
                <a:spcPts val="0"/>
              </a:spcBef>
              <a:buFont typeface="Arial"/>
              <a:buChar char="•"/>
              <a:defRPr sz="1800">
                <a:solidFill>
                  <a:schemeClr val="tx1"/>
                </a:solidFill>
                <a:latin typeface="+mn-lt"/>
                <a:ea typeface="+mn-ea"/>
                <a:cs typeface="+mn-cs"/>
              </a:defRPr>
            </a:lvl6pPr>
            <a:lvl7pPr marL="2971800" indent="-228600" algn="l" defTabSz="914400">
              <a:spcBef>
                <a:spcPts val="0"/>
              </a:spcBef>
              <a:buFont typeface="Arial"/>
              <a:buChar char="•"/>
              <a:defRPr sz="1800">
                <a:solidFill>
                  <a:schemeClr val="tx1"/>
                </a:solidFill>
                <a:latin typeface="+mn-lt"/>
                <a:ea typeface="+mn-ea"/>
                <a:cs typeface="+mn-cs"/>
              </a:defRPr>
            </a:lvl7pPr>
            <a:lvl8pPr marL="3429000" indent="-228600" algn="l" defTabSz="914400">
              <a:spcBef>
                <a:spcPts val="0"/>
              </a:spcBef>
              <a:buFont typeface="Arial"/>
              <a:buChar char="•"/>
              <a:defRPr sz="1800">
                <a:solidFill>
                  <a:schemeClr val="tx1"/>
                </a:solidFill>
                <a:latin typeface="+mn-lt"/>
                <a:ea typeface="+mn-ea"/>
                <a:cs typeface="+mn-cs"/>
              </a:defRPr>
            </a:lvl8pPr>
            <a:lvl9pPr marL="3886200" indent="-228600" algn="l" defTabSz="914400">
              <a:spcBef>
                <a:spcPts val="0"/>
              </a:spcBef>
              <a:buFont typeface="Arial"/>
              <a:buChar char="•"/>
              <a:defRPr sz="1800">
                <a:solidFill>
                  <a:schemeClr val="tx1"/>
                </a:solidFill>
                <a:latin typeface="+mn-lt"/>
                <a:ea typeface="+mn-ea"/>
                <a:cs typeface="+mn-cs"/>
              </a:defRPr>
            </a:lvl9pPr>
          </a:lstStyle>
          <a:p>
            <a:pPr marL="504000" lvl="1" indent="-216000">
              <a:lnSpc>
                <a:spcPts val="2000"/>
              </a:lnSpc>
              <a:spcBef>
                <a:spcPts val="600"/>
              </a:spcBef>
              <a:buClr>
                <a:srgbClr val="D6851B"/>
              </a:buClr>
              <a:buSzPct val="65000"/>
              <a:buFont typeface="Wingdings 3"/>
              <a:buChar char=""/>
              <a:defRPr/>
            </a:pPr>
            <a:r>
              <a:rPr lang="es-ES" sz="1400" dirty="0">
                <a:latin typeface="Calibri"/>
              </a:rPr>
              <a:t>Tras varias cualificaciones parciales se puede realizar </a:t>
            </a:r>
            <a:br>
              <a:rPr lang="es-ES" sz="1400" dirty="0">
                <a:latin typeface="Calibri"/>
              </a:rPr>
            </a:br>
            <a:r>
              <a:rPr lang="es-ES" sz="1400" dirty="0">
                <a:latin typeface="Calibri"/>
              </a:rPr>
              <a:t>un examen final ante la Cámara competente.</a:t>
            </a:r>
          </a:p>
        </p:txBody>
      </p:sp>
      <p:sp>
        <p:nvSpPr>
          <p:cNvPr id="30" name="Inhaltsplatzhalter 4"/>
          <p:cNvSpPr txBox="1"/>
          <p:nvPr/>
        </p:nvSpPr>
        <p:spPr bwMode="auto">
          <a:xfrm>
            <a:off x="8783406" y="3429000"/>
            <a:ext cx="2962482" cy="2054508"/>
          </a:xfrm>
          <a:prstGeom prst="rect">
            <a:avLst/>
          </a:prstGeom>
        </p:spPr>
        <p:txBody>
          <a:bodyPr vert="horz" lIns="0" tIns="0" rIns="0" bIns="0" rtlCol="0">
            <a:noAutofit/>
          </a:bodyPr>
          <a:lstStyle>
            <a:lvl1pPr marL="342900" indent="-342900" algn="l" defTabSz="914400">
              <a:spcBef>
                <a:spcPts val="0"/>
              </a:spcBef>
              <a:buFont typeface="Arial"/>
              <a:buChar char="•"/>
              <a:defRPr sz="2800">
                <a:solidFill>
                  <a:schemeClr val="tx1"/>
                </a:solidFill>
                <a:latin typeface="+mn-lt"/>
                <a:ea typeface="+mn-ea"/>
                <a:cs typeface="+mn-cs"/>
              </a:defRPr>
            </a:lvl1pPr>
            <a:lvl2pPr marL="742950" indent="-285750" algn="l" defTabSz="914400">
              <a:spcBef>
                <a:spcPts val="0"/>
              </a:spcBef>
              <a:buFont typeface="Arial"/>
              <a:buChar char="–"/>
              <a:defRPr sz="2400">
                <a:solidFill>
                  <a:schemeClr val="tx1"/>
                </a:solidFill>
                <a:latin typeface="+mn-lt"/>
                <a:ea typeface="+mn-ea"/>
                <a:cs typeface="+mn-cs"/>
              </a:defRPr>
            </a:lvl2pPr>
            <a:lvl3pPr marL="1143000" indent="-228600" algn="l" defTabSz="914400">
              <a:spcBef>
                <a:spcPts val="0"/>
              </a:spcBef>
              <a:buFont typeface="Arial"/>
              <a:buChar char="•"/>
              <a:defRPr sz="2000">
                <a:solidFill>
                  <a:schemeClr val="tx1"/>
                </a:solidFill>
                <a:latin typeface="+mn-lt"/>
                <a:ea typeface="+mn-ea"/>
                <a:cs typeface="+mn-cs"/>
              </a:defRPr>
            </a:lvl3pPr>
            <a:lvl4pPr marL="1600200" indent="-228600" algn="l" defTabSz="914400">
              <a:spcBef>
                <a:spcPts val="0"/>
              </a:spcBef>
              <a:buFont typeface="Arial"/>
              <a:buChar char="–"/>
              <a:defRPr sz="1800">
                <a:solidFill>
                  <a:schemeClr val="tx1"/>
                </a:solidFill>
                <a:latin typeface="+mn-lt"/>
                <a:ea typeface="+mn-ea"/>
                <a:cs typeface="+mn-cs"/>
              </a:defRPr>
            </a:lvl4pPr>
            <a:lvl5pPr marL="2057400" indent="-228600" algn="l" defTabSz="914400">
              <a:spcBef>
                <a:spcPts val="0"/>
              </a:spcBef>
              <a:buFont typeface="Arial"/>
              <a:buChar char="»"/>
              <a:defRPr sz="1800">
                <a:solidFill>
                  <a:schemeClr val="tx1"/>
                </a:solidFill>
                <a:latin typeface="+mn-lt"/>
                <a:ea typeface="+mn-ea"/>
                <a:cs typeface="+mn-cs"/>
              </a:defRPr>
            </a:lvl5pPr>
            <a:lvl6pPr marL="2514600" indent="-228600" algn="l" defTabSz="914400">
              <a:spcBef>
                <a:spcPts val="0"/>
              </a:spcBef>
              <a:buFont typeface="Arial"/>
              <a:buChar char="•"/>
              <a:defRPr sz="1800">
                <a:solidFill>
                  <a:schemeClr val="tx1"/>
                </a:solidFill>
                <a:latin typeface="+mn-lt"/>
                <a:ea typeface="+mn-ea"/>
                <a:cs typeface="+mn-cs"/>
              </a:defRPr>
            </a:lvl6pPr>
            <a:lvl7pPr marL="2971800" indent="-228600" algn="l" defTabSz="914400">
              <a:spcBef>
                <a:spcPts val="0"/>
              </a:spcBef>
              <a:buFont typeface="Arial"/>
              <a:buChar char="•"/>
              <a:defRPr sz="1800">
                <a:solidFill>
                  <a:schemeClr val="tx1"/>
                </a:solidFill>
                <a:latin typeface="+mn-lt"/>
                <a:ea typeface="+mn-ea"/>
                <a:cs typeface="+mn-cs"/>
              </a:defRPr>
            </a:lvl7pPr>
            <a:lvl8pPr marL="3429000" indent="-228600" algn="l" defTabSz="914400">
              <a:spcBef>
                <a:spcPts val="0"/>
              </a:spcBef>
              <a:buFont typeface="Arial"/>
              <a:buChar char="•"/>
              <a:defRPr sz="1800">
                <a:solidFill>
                  <a:schemeClr val="tx1"/>
                </a:solidFill>
                <a:latin typeface="+mn-lt"/>
                <a:ea typeface="+mn-ea"/>
                <a:cs typeface="+mn-cs"/>
              </a:defRPr>
            </a:lvl8pPr>
            <a:lvl9pPr marL="3886200" indent="-228600" algn="l" defTabSz="914400">
              <a:spcBef>
                <a:spcPts val="0"/>
              </a:spcBef>
              <a:buFont typeface="Arial"/>
              <a:buChar char="•"/>
              <a:defRPr sz="1800">
                <a:solidFill>
                  <a:schemeClr val="tx1"/>
                </a:solidFill>
                <a:latin typeface="+mn-lt"/>
                <a:ea typeface="+mn-ea"/>
                <a:cs typeface="+mn-cs"/>
              </a:defRPr>
            </a:lvl9pPr>
          </a:lstStyle>
          <a:p>
            <a:pPr marL="504000" lvl="1" indent="-216000">
              <a:lnSpc>
                <a:spcPts val="2000"/>
              </a:lnSpc>
              <a:spcBef>
                <a:spcPts val="600"/>
              </a:spcBef>
              <a:buClr>
                <a:srgbClr val="D6851B"/>
              </a:buClr>
              <a:buSzPct val="65000"/>
              <a:buFont typeface="Wingdings 3"/>
              <a:buChar char=""/>
              <a:defRPr/>
            </a:pPr>
            <a:r>
              <a:rPr lang="es-ES" sz="1400" dirty="0">
                <a:latin typeface="Calibri"/>
              </a:rPr>
              <a:t>Tras un primer título de cualificación profesional y una primera fase de actividad profesional</a:t>
            </a:r>
          </a:p>
          <a:p>
            <a:pPr marL="504000" lvl="1" indent="-216000">
              <a:lnSpc>
                <a:spcPts val="2000"/>
              </a:lnSpc>
              <a:spcBef>
                <a:spcPts val="600"/>
              </a:spcBef>
              <a:buClr>
                <a:srgbClr val="D6851B"/>
              </a:buClr>
              <a:buSzPct val="65000"/>
              <a:buFont typeface="Wingdings 3"/>
              <a:buChar char=""/>
              <a:defRPr/>
            </a:pPr>
            <a:r>
              <a:rPr lang="es-ES" sz="1400" dirty="0">
                <a:latin typeface="Calibri"/>
              </a:rPr>
              <a:t>Dirigida a profesionales </a:t>
            </a:r>
            <a:br>
              <a:rPr lang="es-ES" sz="1400" dirty="0">
                <a:latin typeface="Calibri"/>
              </a:rPr>
            </a:br>
            <a:r>
              <a:rPr lang="es-ES" sz="1400" dirty="0">
                <a:latin typeface="Calibri"/>
              </a:rPr>
              <a:t>y se basa en la experiencia profesional</a:t>
            </a:r>
          </a:p>
        </p:txBody>
      </p:sp>
    </p:spTree>
  </p:cSld>
  <p:clrMapOvr>
    <a:masterClrMapping/>
  </p:clrMapOvr>
  <mc:AlternateContent xmlns:mc="http://schemas.openxmlformats.org/markup-compatibility/2006" xmlns:p159="http://schemas.microsoft.com/office/powerpoint/2015/09/main">
    <mc:Choice Requires="p159">
      <p:transition spd="med">
        <p:fade/>
      </p:transition>
    </mc:Choice>
    <mc:Fallback xmlns:w="http://schemas.openxmlformats.org/wordprocessingml/2006/main" xmlns:m="http://schemas.openxmlformats.org/officeDocument/2006/math" xmlns="">
      <p:transition spd="med" advClick="1">
        <p:fade thruBlk="0"/>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extplatzhalter 1"/>
          <p:cNvSpPr>
            <a:spLocks noGrp="1"/>
          </p:cNvSpPr>
          <p:nvPr>
            <p:ph type="body" sz="quarter" idx="10"/>
          </p:nvPr>
        </p:nvSpPr>
        <p:spPr bwMode="auto">
          <a:xfrm>
            <a:off x="658812" y="817725"/>
            <a:ext cx="11053762" cy="446715"/>
          </a:xfrm>
        </p:spPr>
        <p:txBody>
          <a:bodyPr>
            <a:normAutofit/>
          </a:bodyPr>
          <a:lstStyle/>
          <a:p>
            <a:pPr>
              <a:defRPr/>
            </a:pPr>
            <a:r>
              <a:rPr lang="es-ES" sz="2000" b="1" dirty="0"/>
              <a:t>Modificación de la Ley de Formación Profesional (2020)</a:t>
            </a:r>
          </a:p>
        </p:txBody>
      </p:sp>
      <p:sp>
        <p:nvSpPr>
          <p:cNvPr id="3" name="Titel 2"/>
          <p:cNvSpPr>
            <a:spLocks noGrp="1"/>
          </p:cNvSpPr>
          <p:nvPr>
            <p:ph type="title"/>
          </p:nvPr>
        </p:nvSpPr>
        <p:spPr bwMode="auto"/>
        <p:txBody>
          <a:bodyPr/>
          <a:lstStyle/>
          <a:p>
            <a:pPr>
              <a:defRPr/>
            </a:pPr>
            <a:r>
              <a:rPr lang="es-ES" dirty="0"/>
              <a:t>5. Normativa legal</a:t>
            </a:r>
          </a:p>
        </p:txBody>
      </p:sp>
      <p:sp>
        <p:nvSpPr>
          <p:cNvPr id="18" name="Inhaltsplatzhalter 4"/>
          <p:cNvSpPr txBox="1"/>
          <p:nvPr/>
        </p:nvSpPr>
        <p:spPr bwMode="auto">
          <a:xfrm>
            <a:off x="658812" y="1557337"/>
            <a:ext cx="9074151" cy="4319588"/>
          </a:xfrm>
          <a:prstGeom prst="rect">
            <a:avLst/>
          </a:prstGeom>
        </p:spPr>
        <p:txBody>
          <a:bodyPr vert="horz" lIns="0" tIns="0" rIns="0" bIns="0" rtlCol="0">
            <a:noAutofit/>
          </a:bodyPr>
          <a:lstStyle>
            <a:lvl1pPr marL="342900" indent="-342900" algn="l" defTabSz="914400">
              <a:spcBef>
                <a:spcPts val="0"/>
              </a:spcBef>
              <a:buFont typeface="Arial"/>
              <a:buChar char="•"/>
              <a:defRPr sz="2800">
                <a:solidFill>
                  <a:schemeClr val="tx1"/>
                </a:solidFill>
                <a:latin typeface="+mn-lt"/>
                <a:ea typeface="+mn-ea"/>
                <a:cs typeface="+mn-cs"/>
              </a:defRPr>
            </a:lvl1pPr>
            <a:lvl2pPr marL="742950" indent="-285750" algn="l" defTabSz="914400">
              <a:spcBef>
                <a:spcPts val="0"/>
              </a:spcBef>
              <a:buFont typeface="Arial"/>
              <a:buChar char="–"/>
              <a:defRPr sz="2400">
                <a:solidFill>
                  <a:schemeClr val="tx1"/>
                </a:solidFill>
                <a:latin typeface="+mn-lt"/>
                <a:ea typeface="+mn-ea"/>
                <a:cs typeface="+mn-cs"/>
              </a:defRPr>
            </a:lvl2pPr>
            <a:lvl3pPr marL="1143000" indent="-228600" algn="l" defTabSz="914400">
              <a:spcBef>
                <a:spcPts val="0"/>
              </a:spcBef>
              <a:buFont typeface="Arial"/>
              <a:buChar char="•"/>
              <a:defRPr sz="2000">
                <a:solidFill>
                  <a:schemeClr val="tx1"/>
                </a:solidFill>
                <a:latin typeface="+mn-lt"/>
                <a:ea typeface="+mn-ea"/>
                <a:cs typeface="+mn-cs"/>
              </a:defRPr>
            </a:lvl3pPr>
            <a:lvl4pPr marL="1600200" indent="-228600" algn="l" defTabSz="914400">
              <a:spcBef>
                <a:spcPts val="0"/>
              </a:spcBef>
              <a:buFont typeface="Arial"/>
              <a:buChar char="–"/>
              <a:defRPr sz="1800">
                <a:solidFill>
                  <a:schemeClr val="tx1"/>
                </a:solidFill>
                <a:latin typeface="+mn-lt"/>
                <a:ea typeface="+mn-ea"/>
                <a:cs typeface="+mn-cs"/>
              </a:defRPr>
            </a:lvl4pPr>
            <a:lvl5pPr marL="2057400" indent="-228600" algn="l" defTabSz="914400">
              <a:spcBef>
                <a:spcPts val="0"/>
              </a:spcBef>
              <a:buFont typeface="Arial"/>
              <a:buChar char="»"/>
              <a:defRPr sz="1800">
                <a:solidFill>
                  <a:schemeClr val="tx1"/>
                </a:solidFill>
                <a:latin typeface="+mn-lt"/>
                <a:ea typeface="+mn-ea"/>
                <a:cs typeface="+mn-cs"/>
              </a:defRPr>
            </a:lvl5pPr>
            <a:lvl6pPr marL="2514600" indent="-228600" algn="l" defTabSz="914400">
              <a:spcBef>
                <a:spcPts val="0"/>
              </a:spcBef>
              <a:buFont typeface="Arial"/>
              <a:buChar char="•"/>
              <a:defRPr sz="1800">
                <a:solidFill>
                  <a:schemeClr val="tx1"/>
                </a:solidFill>
                <a:latin typeface="+mn-lt"/>
                <a:ea typeface="+mn-ea"/>
                <a:cs typeface="+mn-cs"/>
              </a:defRPr>
            </a:lvl6pPr>
            <a:lvl7pPr marL="2971800" indent="-228600" algn="l" defTabSz="914400">
              <a:spcBef>
                <a:spcPts val="0"/>
              </a:spcBef>
              <a:buFont typeface="Arial"/>
              <a:buChar char="•"/>
              <a:defRPr sz="1800">
                <a:solidFill>
                  <a:schemeClr val="tx1"/>
                </a:solidFill>
                <a:latin typeface="+mn-lt"/>
                <a:ea typeface="+mn-ea"/>
                <a:cs typeface="+mn-cs"/>
              </a:defRPr>
            </a:lvl7pPr>
            <a:lvl8pPr marL="3429000" indent="-228600" algn="l" defTabSz="914400">
              <a:spcBef>
                <a:spcPts val="0"/>
              </a:spcBef>
              <a:buFont typeface="Arial"/>
              <a:buChar char="•"/>
              <a:defRPr sz="1800">
                <a:solidFill>
                  <a:schemeClr val="tx1"/>
                </a:solidFill>
                <a:latin typeface="+mn-lt"/>
                <a:ea typeface="+mn-ea"/>
                <a:cs typeface="+mn-cs"/>
              </a:defRPr>
            </a:lvl8pPr>
            <a:lvl9pPr marL="3886200" indent="-228600" algn="l" defTabSz="914400">
              <a:spcBef>
                <a:spcPts val="0"/>
              </a:spcBef>
              <a:buFont typeface="Arial"/>
              <a:buChar char="•"/>
              <a:defRPr sz="1800">
                <a:solidFill>
                  <a:schemeClr val="tx1"/>
                </a:solidFill>
                <a:latin typeface="+mn-lt"/>
                <a:ea typeface="+mn-ea"/>
                <a:cs typeface="+mn-cs"/>
              </a:defRPr>
            </a:lvl9pPr>
          </a:lstStyle>
          <a:p>
            <a:pPr marL="0" indent="0">
              <a:lnSpc>
                <a:spcPts val="2000"/>
              </a:lnSpc>
              <a:spcBef>
                <a:spcPts val="600"/>
              </a:spcBef>
              <a:spcAft>
                <a:spcPts val="600"/>
              </a:spcAft>
              <a:buClr>
                <a:srgbClr val="D6851B"/>
              </a:buClr>
              <a:buSzPct val="65000"/>
              <a:buNone/>
              <a:defRPr/>
            </a:pPr>
            <a:r>
              <a:rPr lang="es-ES" sz="1800" dirty="0">
                <a:latin typeface="Calibri"/>
              </a:rPr>
              <a:t>Introducción de niveles de formación continua transparentes:</a:t>
            </a:r>
          </a:p>
          <a:p>
            <a:pPr marL="285750" indent="-285750">
              <a:lnSpc>
                <a:spcPts val="2000"/>
              </a:lnSpc>
              <a:spcBef>
                <a:spcPts val="600"/>
              </a:spcBef>
              <a:spcAft>
                <a:spcPts val="600"/>
              </a:spcAft>
              <a:buClr>
                <a:srgbClr val="D6851B"/>
              </a:buClr>
              <a:buSzPct val="65000"/>
              <a:buFont typeface="Wingdings 3"/>
              <a:buChar char=""/>
              <a:defRPr/>
            </a:pPr>
            <a:r>
              <a:rPr lang="es-ES" sz="1600" dirty="0">
                <a:latin typeface="Calibri"/>
              </a:rPr>
              <a:t>Para alcanzar</a:t>
            </a:r>
          </a:p>
          <a:p>
            <a:pPr marL="540000" lvl="1" indent="-252000">
              <a:lnSpc>
                <a:spcPts val="2000"/>
              </a:lnSpc>
              <a:spcBef>
                <a:spcPts val="600"/>
              </a:spcBef>
              <a:spcAft>
                <a:spcPts val="600"/>
              </a:spcAft>
              <a:buClr>
                <a:srgbClr val="D6851B"/>
              </a:buClr>
              <a:buSzPct val="65000"/>
              <a:buFont typeface="Wingdings 3"/>
              <a:buChar char=""/>
              <a:defRPr/>
            </a:pPr>
            <a:r>
              <a:rPr lang="es-ES" sz="1400" b="1" dirty="0">
                <a:solidFill>
                  <a:srgbClr val="D6851B"/>
                </a:solidFill>
                <a:latin typeface="Calibri"/>
              </a:rPr>
              <a:t>DQR 5: </a:t>
            </a:r>
            <a:r>
              <a:rPr lang="es-ES" sz="1400" dirty="0">
                <a:latin typeface="Calibri"/>
              </a:rPr>
              <a:t>Carga lectiva mínima de 400 horas, admisión tras obtener el DQR 4 </a:t>
            </a:r>
            <a:br>
              <a:rPr lang="es-ES" sz="1400" dirty="0">
                <a:latin typeface="Calibri"/>
              </a:rPr>
            </a:br>
            <a:r>
              <a:rPr lang="es-ES" sz="1400" dirty="0">
                <a:latin typeface="Calibri"/>
              </a:rPr>
              <a:t>Prueba de profundización/ampliación de las competencias existentes</a:t>
            </a:r>
          </a:p>
          <a:p>
            <a:pPr marL="540000" lvl="1" indent="-252000">
              <a:lnSpc>
                <a:spcPts val="2000"/>
              </a:lnSpc>
              <a:spcBef>
                <a:spcPts val="600"/>
              </a:spcBef>
              <a:spcAft>
                <a:spcPts val="600"/>
              </a:spcAft>
              <a:buClr>
                <a:srgbClr val="D6851B"/>
              </a:buClr>
              <a:buSzPct val="65000"/>
              <a:buFont typeface="Wingdings 3"/>
              <a:buChar char=""/>
              <a:defRPr/>
            </a:pPr>
            <a:r>
              <a:rPr lang="es-ES" sz="1400" b="1" dirty="0">
                <a:solidFill>
                  <a:srgbClr val="D6851B"/>
                </a:solidFill>
                <a:latin typeface="Calibri"/>
              </a:rPr>
              <a:t>DQR 6: </a:t>
            </a:r>
            <a:r>
              <a:rPr lang="es-ES" sz="1400" dirty="0">
                <a:latin typeface="Calibri"/>
              </a:rPr>
              <a:t>Carga lectiva mínima de 1.200 horas, admisión tras obtener el DQR 4 </a:t>
            </a:r>
            <a:br>
              <a:rPr lang="es-ES" sz="1400" dirty="0">
                <a:latin typeface="Calibri"/>
              </a:rPr>
            </a:br>
            <a:r>
              <a:rPr lang="es-ES" sz="1400" dirty="0">
                <a:latin typeface="Calibri"/>
              </a:rPr>
              <a:t>Prueba de aptitud para asumir tareas de gestión y liderazgo </a:t>
            </a:r>
          </a:p>
          <a:p>
            <a:pPr marL="540000" lvl="1" indent="-252000">
              <a:lnSpc>
                <a:spcPts val="2000"/>
              </a:lnSpc>
              <a:spcBef>
                <a:spcPts val="600"/>
              </a:spcBef>
              <a:spcAft>
                <a:spcPts val="600"/>
              </a:spcAft>
              <a:buClr>
                <a:srgbClr val="D6851B"/>
              </a:buClr>
              <a:buSzPct val="65000"/>
              <a:buFont typeface="Wingdings 3"/>
              <a:buChar char=""/>
              <a:defRPr/>
            </a:pPr>
            <a:r>
              <a:rPr lang="es-ES" sz="1400" b="1" dirty="0">
                <a:solidFill>
                  <a:srgbClr val="D6851B"/>
                </a:solidFill>
                <a:latin typeface="Calibri"/>
              </a:rPr>
              <a:t>DQR 7: </a:t>
            </a:r>
            <a:r>
              <a:rPr lang="es-ES" sz="1400" dirty="0">
                <a:latin typeface="Calibri"/>
              </a:rPr>
              <a:t>Carga lectiva de 1.600 horas más, admisión tras obtener el DQR 6</a:t>
            </a:r>
            <a:br>
              <a:rPr lang="es-ES" sz="1400" dirty="0">
                <a:latin typeface="Calibri"/>
              </a:rPr>
            </a:br>
            <a:r>
              <a:rPr lang="es-ES" sz="1400" dirty="0">
                <a:latin typeface="Calibri"/>
              </a:rPr>
              <a:t>Prueba de aptitud para gestionar organizaciones de forma responsable, </a:t>
            </a:r>
            <a:br>
              <a:rPr lang="es-ES" sz="1400" dirty="0">
                <a:latin typeface="Calibri"/>
              </a:rPr>
            </a:br>
            <a:r>
              <a:rPr lang="es-ES" sz="1400" dirty="0">
                <a:latin typeface="Calibri"/>
              </a:rPr>
              <a:t>para abordar problemas nuevos y complejos, desarrollar procedimientos y productos</a:t>
            </a:r>
          </a:p>
          <a:p>
            <a:pPr marL="285750" indent="-285750">
              <a:lnSpc>
                <a:spcPts val="2000"/>
              </a:lnSpc>
              <a:spcBef>
                <a:spcPts val="600"/>
              </a:spcBef>
              <a:spcAft>
                <a:spcPts val="600"/>
              </a:spcAft>
              <a:buClr>
                <a:srgbClr val="D6851B"/>
              </a:buClr>
              <a:buSzPct val="65000"/>
              <a:buFont typeface="Wingdings 3"/>
              <a:buChar char=""/>
              <a:defRPr/>
            </a:pPr>
            <a:r>
              <a:rPr lang="es-ES" sz="1600" dirty="0">
                <a:latin typeface="Calibri"/>
              </a:rPr>
              <a:t>Elaboración de la normativa de exámenes para los cursos de formación profesional </a:t>
            </a:r>
            <a:br>
              <a:rPr lang="es-ES" sz="1600" dirty="0">
                <a:latin typeface="Calibri"/>
              </a:rPr>
            </a:br>
            <a:r>
              <a:rPr lang="es-ES" sz="1600" dirty="0">
                <a:latin typeface="Calibri"/>
              </a:rPr>
              <a:t>de cualificación superior</a:t>
            </a:r>
          </a:p>
          <a:p>
            <a:pPr marL="285750" indent="-285750">
              <a:lnSpc>
                <a:spcPts val="2000"/>
              </a:lnSpc>
              <a:spcBef>
                <a:spcPts val="600"/>
              </a:spcBef>
              <a:spcAft>
                <a:spcPts val="600"/>
              </a:spcAft>
              <a:buClr>
                <a:srgbClr val="D6851B"/>
              </a:buClr>
              <a:buSzPct val="65000"/>
              <a:buFont typeface="Wingdings 3"/>
              <a:buChar char=""/>
              <a:defRPr/>
            </a:pPr>
            <a:r>
              <a:rPr lang="es-ES" sz="1600" dirty="0">
                <a:latin typeface="Calibri"/>
              </a:rPr>
              <a:t>Asignación de las cualificaciones correspondientes al Marco Alemán de Cualificaciones</a:t>
            </a:r>
          </a:p>
          <a:p>
            <a:pPr marL="285750" indent="-285750">
              <a:lnSpc>
                <a:spcPts val="2000"/>
              </a:lnSpc>
              <a:spcBef>
                <a:spcPts val="600"/>
              </a:spcBef>
              <a:spcAft>
                <a:spcPts val="600"/>
              </a:spcAft>
              <a:buClr>
                <a:srgbClr val="D6851B"/>
              </a:buClr>
              <a:buSzPct val="65000"/>
              <a:buFont typeface="Wingdings 3"/>
              <a:buChar char=""/>
              <a:defRPr/>
            </a:pPr>
            <a:r>
              <a:rPr lang="es-ES" sz="1600" dirty="0">
                <a:latin typeface="Calibri"/>
              </a:rPr>
              <a:t>Equiparación de títulos profesionales y universitarios</a:t>
            </a:r>
          </a:p>
        </p:txBody>
      </p:sp>
      <p:pic>
        <p:nvPicPr>
          <p:cNvPr id="5" name="Grafik 4"/>
          <p:cNvPicPr>
            <a:picLocks noChangeAspect="1"/>
          </p:cNvPicPr>
          <p:nvPr/>
        </p:nvPicPr>
        <p:blipFill>
          <a:blip r:embed="rId3">
            <a:extLst>
              <a:ext uri="{96DAC541-7B7A-43D3-8B79-37D633B846F1}">
                <asvg:svgBlip xmlns:asvg="http://schemas.microsoft.com/office/drawing/2016/SVG/main" r:embed="rId4"/>
              </a:ext>
            </a:extLst>
          </a:blip>
          <a:stretch/>
        </p:blipFill>
        <p:spPr bwMode="auto">
          <a:xfrm>
            <a:off x="8739145" y="1813357"/>
            <a:ext cx="671558" cy="1289391"/>
          </a:xfrm>
          <a:prstGeom prst="rect">
            <a:avLst/>
          </a:prstGeom>
        </p:spPr>
      </p:pic>
      <p:pic>
        <p:nvPicPr>
          <p:cNvPr id="6" name="Grafik 5"/>
          <p:cNvPicPr>
            <a:picLocks noChangeAspect="1"/>
          </p:cNvPicPr>
          <p:nvPr/>
        </p:nvPicPr>
        <p:blipFill>
          <a:blip r:embed="rId5">
            <a:extLst>
              <a:ext uri="{96DAC541-7B7A-43D3-8B79-37D633B846F1}">
                <asvg:svgBlip xmlns:asvg="http://schemas.microsoft.com/office/drawing/2016/SVG/main" r:embed="rId6"/>
              </a:ext>
            </a:extLst>
          </a:blip>
          <a:stretch/>
        </p:blipFill>
        <p:spPr bwMode="auto">
          <a:xfrm>
            <a:off x="9742363" y="1179713"/>
            <a:ext cx="789511" cy="1515861"/>
          </a:xfrm>
          <a:prstGeom prst="rect">
            <a:avLst/>
          </a:prstGeom>
        </p:spPr>
      </p:pic>
      <p:pic>
        <p:nvPicPr>
          <p:cNvPr id="9" name="Grafik 8"/>
          <p:cNvPicPr>
            <a:picLocks noChangeAspect="1"/>
          </p:cNvPicPr>
          <p:nvPr/>
        </p:nvPicPr>
        <p:blipFill>
          <a:blip r:embed="rId7"/>
          <a:stretch/>
        </p:blipFill>
        <p:spPr bwMode="auto">
          <a:xfrm>
            <a:off x="9074923" y="2627116"/>
            <a:ext cx="973951" cy="1869987"/>
          </a:xfrm>
          <a:prstGeom prst="rect">
            <a:avLst/>
          </a:prstGeom>
        </p:spPr>
      </p:pic>
    </p:spTree>
  </p:cSld>
  <p:clrMapOvr>
    <a:masterClrMapping/>
  </p:clrMapOvr>
  <mc:AlternateContent xmlns:mc="http://schemas.openxmlformats.org/markup-compatibility/2006" xmlns:p159="http://schemas.microsoft.com/office/powerpoint/2015/09/main">
    <mc:Choice Requires="p159">
      <p:transition spd="med">
        <p:fade/>
      </p:transition>
    </mc:Choice>
    <mc:Fallback xmlns:w="http://schemas.openxmlformats.org/wordprocessingml/2006/main" xmlns:m="http://schemas.openxmlformats.org/officeDocument/2006/math" xmlns="">
      <p:transition spd="med" advClick="1">
        <p:fade thruBlk="0"/>
      </p:transition>
    </mc:Fallback>
  </mc:AlternateContent>
</p:sld>
</file>

<file path=ppt/theme/theme1.xml><?xml version="1.0" encoding="utf-8"?>
<a:theme xmlns:a="http://schemas.openxmlformats.org/drawingml/2006/main" name="Office">
  <a:themeElements>
    <a:clrScheme name="BIBB">
      <a:dk1>
        <a:sysClr val="windowText" lastClr="000000"/>
      </a:dk1>
      <a:lt1>
        <a:sysClr val="window" lastClr="FFFFFF"/>
      </a:lt1>
      <a:dk2>
        <a:srgbClr val="585858"/>
      </a:dk2>
      <a:lt2>
        <a:srgbClr val="E7E6E6"/>
      </a:lt2>
      <a:accent1>
        <a:srgbClr val="D37230"/>
      </a:accent1>
      <a:accent2>
        <a:srgbClr val="7FC200"/>
      </a:accent2>
      <a:accent3>
        <a:srgbClr val="00306B"/>
      </a:accent3>
      <a:accent4>
        <a:srgbClr val="FFC000"/>
      </a:accent4>
      <a:accent5>
        <a:srgbClr val="85C0FB"/>
      </a:accent5>
      <a:accent6>
        <a:srgbClr val="BFBFBF"/>
      </a:accent6>
      <a:hlink>
        <a:srgbClr val="0563C1"/>
      </a:hlink>
      <a:folHlink>
        <a:srgbClr val="954F72"/>
      </a:folHlink>
    </a:clrScheme>
    <a:fontScheme name="Calibri">
      <a:majorFont>
        <a:latin typeface="Calibri"/>
        <a:ea typeface="Arial"/>
        <a:cs typeface="Arial"/>
      </a:majorFont>
      <a:minorFont>
        <a:latin typeface="Calibri"/>
        <a:ea typeface="Arial"/>
        <a:cs typeface="Arial"/>
      </a:minorFont>
    </a:fontScheme>
    <a:fmtScheme name="Offic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Arial"/>
        <a:cs typeface="Arial"/>
      </a:majorFont>
      <a:minorFont>
        <a:latin typeface="Calibri"/>
        <a:ea typeface="Arial"/>
        <a:cs typeface="Arial"/>
      </a:minorFont>
    </a:fontScheme>
    <a:fmtScheme name="Offic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2415</Words>
  <Application>Microsoft Office PowerPoint</Application>
  <DocSecurity>0</DocSecurity>
  <PresentationFormat>Breitbild</PresentationFormat>
  <Paragraphs>210</Paragraphs>
  <Slides>18</Slides>
  <Notes>17</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18</vt:i4>
      </vt:variant>
    </vt:vector>
  </HeadingPairs>
  <TitlesOfParts>
    <vt:vector size="24" baseType="lpstr">
      <vt:lpstr>arial</vt:lpstr>
      <vt:lpstr>Courier New</vt:lpstr>
      <vt:lpstr>Wingdings 3</vt:lpstr>
      <vt:lpstr>arial</vt:lpstr>
      <vt:lpstr>Calibri</vt:lpstr>
      <vt:lpstr>Office</vt:lpstr>
      <vt:lpstr> </vt:lpstr>
      <vt:lpstr>Índice</vt:lpstr>
      <vt:lpstr>1. Definición</vt:lpstr>
      <vt:lpstr>2. Tipos de formación profesional continua</vt:lpstr>
      <vt:lpstr>2. Marco nacional de cualificaciones Alemania</vt:lpstr>
      <vt:lpstr>3. Ofertas de formación formal en el ámbito de la formación continua para ascender profesionalmente</vt:lpstr>
      <vt:lpstr>3. Ofertas de formación formal en el ámbito de la formación continua para ascender profesionalmente</vt:lpstr>
      <vt:lpstr>4. Otros programas de formación formal </vt:lpstr>
      <vt:lpstr>5. Normativa legal</vt:lpstr>
      <vt:lpstr>6. Financiación</vt:lpstr>
      <vt:lpstr>6. Financiación</vt:lpstr>
      <vt:lpstr>6. Financiación</vt:lpstr>
      <vt:lpstr>7. Formación continua no formal: el mercado de proveedores </vt:lpstr>
      <vt:lpstr>8. Participación en la formación continua </vt:lpstr>
      <vt:lpstr>8. Participación en la formación continua </vt:lpstr>
      <vt:lpstr>8. Participación en la formación continua </vt:lpstr>
      <vt:lpstr>Más información</vt:lpstr>
      <vt:lpstr>GOVET at BIBB</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subject/>
  <dc:creator>danyel</dc:creator>
  <cp:keywords/>
  <dc:description/>
  <cp:lastModifiedBy>Wilkes, Maria</cp:lastModifiedBy>
  <cp:revision>415</cp:revision>
  <dcterms:created xsi:type="dcterms:W3CDTF">2020-12-18T10:19:10Z</dcterms:created>
  <dcterms:modified xsi:type="dcterms:W3CDTF">2026-06-02T09:39:55Z</dcterms:modified>
  <cp:category/>
  <dc:identifier/>
  <cp:contentStatus/>
  <dc:language/>
  <cp:version/>
</cp:coreProperties>
</file>