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de-DE"/>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3840">
          <p15:clr>
            <a:srgbClr val="A4A3A4"/>
          </p15:clr>
        </p15:guide>
        <p15:guide id="2"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96" y="444"/>
      </p:cViewPr>
      <p:guideLst>
        <p:guide pos="3840"/>
        <p:guide orient="horz"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Header Placeholder 1"/>
          <p:cNvSpPr>
            <a:spLocks noGrp="1"/>
          </p:cNvSpPr>
          <p:nvPr>
            <p:ph type="hdr" sz="quarter"/>
          </p:nvPr>
        </p:nvSpPr>
        <p:spPr bwMode="auto">
          <a:xfrm>
            <a:off x="0" y="0"/>
            <a:ext cx="2971800" cy="458788"/>
          </a:xfrm>
          <a:prstGeom prst="rect">
            <a:avLst/>
          </a:prstGeom>
        </p:spPr>
        <p:txBody>
          <a:bodyPr vert="horz" lIns="91440" tIns="45720" rIns="91440" bIns="45720" rtlCol="0" anchor="ctr"/>
          <a:lstStyle>
            <a:lvl1pPr algn="l">
              <a:defRPr sz="1200"/>
            </a:lvl1pPr>
          </a:lstStyle>
          <a:p>
            <a:pPr>
              <a:defRPr/>
            </a:pPr>
            <a:endParaRPr/>
          </a:p>
        </p:txBody>
      </p:sp>
      <p:sp>
        <p:nvSpPr>
          <p:cNvPr id="3" name="Date Placeholder 2"/>
          <p:cNvSpPr>
            <a:spLocks noGrp="1"/>
          </p:cNvSpPr>
          <p:nvPr>
            <p:ph type="dt" idx="2"/>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4" name="Date Placeholder 2"/>
          <p:cNvSpPr>
            <a:spLocks noGrp="1"/>
          </p:cNvSpPr>
          <p:nvPr>
            <p:ph type="dt" idx="3"/>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5" name="Notes Placeholder 4"/>
          <p:cNvSpPr>
            <a:spLocks noGrp="1"/>
          </p:cNvSpPr>
          <p:nvPr>
            <p:ph type="body" sz="quarter" idx="1"/>
          </p:nvPr>
        </p:nvSpPr>
        <p:spPr bwMode="auto">
          <a:xfrm>
            <a:off x="685800" y="4400550"/>
            <a:ext cx="5486400" cy="3600450"/>
          </a:xfrm>
          <a:prstGeom prst="rect">
            <a:avLst/>
          </a:prstGeom>
        </p:spPr>
        <p:txBody>
          <a:bodyPr vert="horz" lIns="91440" tIns="45720" rIns="91440" bIns="45720" rtlCol="0" anchor="ctr"/>
          <a:lstStyle/>
          <a:p>
            <a:pPr>
              <a:defRPr/>
            </a:pPr>
            <a:endParaRPr/>
          </a:p>
        </p:txBody>
      </p:sp>
      <p:sp>
        <p:nvSpPr>
          <p:cNvPr id="6" name="Footer Placehold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a:p>
        </p:txBody>
      </p:sp>
      <p:sp>
        <p:nvSpPr>
          <p:cNvPr id="7" name="Slide Number Placeholder 6"/>
          <p:cNvSpPr>
            <a:spLocks noGrp="1"/>
          </p:cNvSpPr>
          <p:nvPr>
            <p:ph type="sldNum" sz="quarter" idx="10"/>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endParaRPr/>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2D76C1F0-9676-BD29-D1CC-9C772385B868}" type="slidenum">
              <a:rPr/>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userDrawn="1">
  <p:cSld name="Titelfolie">
    <p:spTree>
      <p:nvGrpSpPr>
        <p:cNvPr id="1" name=""/>
        <p:cNvGrpSpPr/>
        <p:nvPr/>
      </p:nvGrpSpPr>
      <p:grpSpPr bwMode="auto">
        <a:xfrm>
          <a:off x="0" y="0"/>
          <a:ext cx="0" cy="0"/>
          <a:chOff x="0" y="0"/>
          <a:chExt cx="0" cy="0"/>
        </a:xfrm>
      </p:grpSpPr>
      <p:sp>
        <p:nvSpPr>
          <p:cNvPr id="2" name="Titel 1"/>
          <p:cNvSpPr>
            <a:spLocks noGrp="1"/>
          </p:cNvSpPr>
          <p:nvPr>
            <p:ph type="ctrTitle"/>
          </p:nvPr>
        </p:nvSpPr>
        <p:spPr bwMode="auto">
          <a:xfrm>
            <a:off x="1524000" y="1122363"/>
            <a:ext cx="9144000" cy="2387600"/>
          </a:xfrm>
        </p:spPr>
        <p:txBody>
          <a:bodyPr anchor="b"/>
          <a:lstStyle>
            <a:lvl1pPr algn="ctr">
              <a:defRPr sz="6000"/>
            </a:lvl1pPr>
          </a:lstStyle>
          <a:p>
            <a:pPr>
              <a:defRPr/>
            </a:pPr>
            <a:r>
              <a:rPr lang="de-DE"/>
              <a:t>Mastertitelformat bearbeiten</a:t>
            </a:r>
            <a:endParaRPr/>
          </a:p>
        </p:txBody>
      </p:sp>
      <p:sp>
        <p:nvSpPr>
          <p:cNvPr id="3" name="Untertitel 2"/>
          <p:cNvSpPr>
            <a:spLocks noGrp="1"/>
          </p:cNvSpPr>
          <p:nvPr>
            <p:ph type="subTitle" idx="1"/>
          </p:nvPr>
        </p:nvSpPr>
        <p:spPr bwMode="auto">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de-DE"/>
              <a:t>Master-Untertitelformat bearbeiten</a:t>
            </a:r>
            <a:endParaRPr/>
          </a:p>
        </p:txBody>
      </p:sp>
      <p:sp>
        <p:nvSpPr>
          <p:cNvPr id="4" name="Datumsplatzhalter 3"/>
          <p:cNvSpPr>
            <a:spLocks noGrp="1"/>
          </p:cNvSpPr>
          <p:nvPr>
            <p:ph type="dt" sz="half" idx="10"/>
          </p:nvPr>
        </p:nvSpPr>
        <p:spPr bwMode="auto"/>
        <p:txBody>
          <a:bodyPr/>
          <a:lstStyle/>
          <a:p>
            <a:pPr>
              <a:defRPr/>
            </a:pPr>
            <a:fld id="{35661DFE-E76F-43CB-991B-E753AE60BAE7}" type="datetimeFigureOut">
              <a:rPr lang="de-DE"/>
              <a:t>07.05.2024</a:t>
            </a:fld>
            <a:endParaRPr lang="de-DE"/>
          </a:p>
        </p:txBody>
      </p:sp>
      <p:sp>
        <p:nvSpPr>
          <p:cNvPr id="5" name="Fußzeilenplatzhalter 4"/>
          <p:cNvSpPr>
            <a:spLocks noGrp="1"/>
          </p:cNvSpPr>
          <p:nvPr>
            <p:ph type="ftr" sz="quarter" idx="11"/>
          </p:nvPr>
        </p:nvSpPr>
        <p:spPr bwMode="auto"/>
        <p:txBody>
          <a:bodyPr/>
          <a:lstStyle/>
          <a:p>
            <a:pPr>
              <a:defRPr/>
            </a:pPr>
            <a:endParaRPr lang="de-DE"/>
          </a:p>
        </p:txBody>
      </p:sp>
      <p:sp>
        <p:nvSpPr>
          <p:cNvPr id="6" name="Foliennummernplatzhalter 5"/>
          <p:cNvSpPr>
            <a:spLocks noGrp="1"/>
          </p:cNvSpPr>
          <p:nvPr>
            <p:ph type="sldNum" sz="quarter" idx="12"/>
          </p:nvPr>
        </p:nvSpPr>
        <p:spPr bwMode="auto"/>
        <p:txBody>
          <a:bodyPr/>
          <a:lstStyle/>
          <a:p>
            <a:pPr>
              <a:defRPr/>
            </a:pPr>
            <a:fld id="{4E887194-3385-41A0-86D9-CA173FD52835}" type="slidenum">
              <a:rPr lang="de-DE"/>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objTx" preserve="1" userDrawn="1">
  <p:cSld name="Inhalt mit Überschrift">
    <p:spTree>
      <p:nvGrpSpPr>
        <p:cNvPr id="1" name=""/>
        <p:cNvGrpSpPr/>
        <p:nvPr/>
      </p:nvGrpSpPr>
      <p:grpSpPr bwMode="auto">
        <a:xfrm>
          <a:off x="0" y="0"/>
          <a:ext cx="0" cy="0"/>
          <a:chOff x="0" y="0"/>
          <a:chExt cx="0" cy="0"/>
        </a:xfrm>
      </p:grpSpPr>
      <p:sp>
        <p:nvSpPr>
          <p:cNvPr id="2" name="Titel 1"/>
          <p:cNvSpPr>
            <a:spLocks noGrp="1"/>
          </p:cNvSpPr>
          <p:nvPr>
            <p:ph type="title"/>
          </p:nvPr>
        </p:nvSpPr>
        <p:spPr bwMode="auto">
          <a:xfrm>
            <a:off x="839788" y="457200"/>
            <a:ext cx="3932237" cy="1600200"/>
          </a:xfrm>
        </p:spPr>
        <p:txBody>
          <a:bodyPr anchor="b"/>
          <a:lstStyle>
            <a:lvl1pPr>
              <a:defRPr sz="3200"/>
            </a:lvl1pPr>
          </a:lstStyle>
          <a:p>
            <a:pPr>
              <a:defRPr/>
            </a:pPr>
            <a:r>
              <a:rPr lang="de-DE"/>
              <a:t>Mastertitelformat bearbeiten</a:t>
            </a:r>
            <a:endParaRPr/>
          </a:p>
        </p:txBody>
      </p:sp>
      <p:sp>
        <p:nvSpPr>
          <p:cNvPr id="3" name="Inhaltsplatzhalter 2"/>
          <p:cNvSpPr>
            <a:spLocks noGrp="1"/>
          </p:cNvSpPr>
          <p:nvPr>
            <p:ph idx="1"/>
          </p:nvPr>
        </p:nvSpPr>
        <p:spPr bwMode="auto">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4" name="Textplatzhalter 3"/>
          <p:cNvSpPr>
            <a:spLocks noGrp="1"/>
          </p:cNvSpPr>
          <p:nvPr>
            <p:ph type="body" sz="half" idx="2"/>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de-DE"/>
              <a:t>Mastertextformat bearbeiten</a:t>
            </a:r>
            <a:endParaRPr/>
          </a:p>
        </p:txBody>
      </p:sp>
      <p:sp>
        <p:nvSpPr>
          <p:cNvPr id="5" name="Datumsplatzhalter 4"/>
          <p:cNvSpPr>
            <a:spLocks noGrp="1"/>
          </p:cNvSpPr>
          <p:nvPr>
            <p:ph type="dt" sz="half" idx="10"/>
          </p:nvPr>
        </p:nvSpPr>
        <p:spPr bwMode="auto"/>
        <p:txBody>
          <a:bodyPr/>
          <a:lstStyle/>
          <a:p>
            <a:pPr>
              <a:defRPr/>
            </a:pPr>
            <a:fld id="{35661DFE-E76F-43CB-991B-E753AE60BAE7}" type="datetimeFigureOut">
              <a:rPr lang="de-DE"/>
              <a:t>07.05.2024</a:t>
            </a:fld>
            <a:endParaRPr lang="de-DE"/>
          </a:p>
        </p:txBody>
      </p:sp>
      <p:sp>
        <p:nvSpPr>
          <p:cNvPr id="6" name="Fußzeilenplatzhalter 5"/>
          <p:cNvSpPr>
            <a:spLocks noGrp="1"/>
          </p:cNvSpPr>
          <p:nvPr>
            <p:ph type="ftr" sz="quarter" idx="11"/>
          </p:nvPr>
        </p:nvSpPr>
        <p:spPr bwMode="auto"/>
        <p:txBody>
          <a:bodyPr/>
          <a:lstStyle/>
          <a:p>
            <a:pPr>
              <a:defRPr/>
            </a:pPr>
            <a:endParaRPr lang="de-DE"/>
          </a:p>
        </p:txBody>
      </p:sp>
      <p:sp>
        <p:nvSpPr>
          <p:cNvPr id="7" name="Foliennummernplatzhalter 6"/>
          <p:cNvSpPr>
            <a:spLocks noGrp="1"/>
          </p:cNvSpPr>
          <p:nvPr>
            <p:ph type="sldNum" sz="quarter" idx="12"/>
          </p:nvPr>
        </p:nvSpPr>
        <p:spPr bwMode="auto"/>
        <p:txBody>
          <a:bodyPr/>
          <a:lstStyle/>
          <a:p>
            <a:pPr>
              <a:defRPr/>
            </a:pPr>
            <a:fld id="{4E887194-3385-41A0-86D9-CA173FD52835}" type="slidenum">
              <a:rPr lang="de-DE"/>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picTx" preserve="1" userDrawn="1">
  <p:cSld name="Bild mit Überschrift">
    <p:spTree>
      <p:nvGrpSpPr>
        <p:cNvPr id="1" name=""/>
        <p:cNvGrpSpPr/>
        <p:nvPr/>
      </p:nvGrpSpPr>
      <p:grpSpPr bwMode="auto">
        <a:xfrm>
          <a:off x="0" y="0"/>
          <a:ext cx="0" cy="0"/>
          <a:chOff x="0" y="0"/>
          <a:chExt cx="0" cy="0"/>
        </a:xfrm>
      </p:grpSpPr>
      <p:sp>
        <p:nvSpPr>
          <p:cNvPr id="2" name="Titel 1"/>
          <p:cNvSpPr>
            <a:spLocks noGrp="1"/>
          </p:cNvSpPr>
          <p:nvPr>
            <p:ph type="title"/>
          </p:nvPr>
        </p:nvSpPr>
        <p:spPr bwMode="auto">
          <a:xfrm>
            <a:off x="839788" y="457200"/>
            <a:ext cx="3932237" cy="1600200"/>
          </a:xfrm>
        </p:spPr>
        <p:txBody>
          <a:bodyPr anchor="b"/>
          <a:lstStyle>
            <a:lvl1pPr>
              <a:defRPr sz="3200"/>
            </a:lvl1pPr>
          </a:lstStyle>
          <a:p>
            <a:pPr>
              <a:defRPr/>
            </a:pPr>
            <a:r>
              <a:rPr lang="de-DE"/>
              <a:t>Mastertitelformat bearbeiten</a:t>
            </a:r>
            <a:endParaRPr/>
          </a:p>
        </p:txBody>
      </p:sp>
      <p:sp>
        <p:nvSpPr>
          <p:cNvPr id="3" name="Bildplatzhalter 2"/>
          <p:cNvSpPr>
            <a:spLocks noGrp="1"/>
          </p:cNvSpPr>
          <p:nvPr>
            <p:ph type="pic" idx="1"/>
          </p:nvPr>
        </p:nvSpPr>
        <p:spPr bwMode="auto">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endParaRPr lang="de-DE"/>
          </a:p>
        </p:txBody>
      </p:sp>
      <p:sp>
        <p:nvSpPr>
          <p:cNvPr id="4" name="Textplatzhalter 3"/>
          <p:cNvSpPr>
            <a:spLocks noGrp="1"/>
          </p:cNvSpPr>
          <p:nvPr>
            <p:ph type="body" sz="half" idx="2"/>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de-DE"/>
              <a:t>Mastertextformat bearbeiten</a:t>
            </a:r>
            <a:endParaRPr/>
          </a:p>
        </p:txBody>
      </p:sp>
      <p:sp>
        <p:nvSpPr>
          <p:cNvPr id="5" name="Datumsplatzhalter 4"/>
          <p:cNvSpPr>
            <a:spLocks noGrp="1"/>
          </p:cNvSpPr>
          <p:nvPr>
            <p:ph type="dt" sz="half" idx="10"/>
          </p:nvPr>
        </p:nvSpPr>
        <p:spPr bwMode="auto"/>
        <p:txBody>
          <a:bodyPr/>
          <a:lstStyle/>
          <a:p>
            <a:pPr>
              <a:defRPr/>
            </a:pPr>
            <a:fld id="{35661DFE-E76F-43CB-991B-E753AE60BAE7}" type="datetimeFigureOut">
              <a:rPr lang="de-DE"/>
              <a:t>07.05.2024</a:t>
            </a:fld>
            <a:endParaRPr lang="de-DE"/>
          </a:p>
        </p:txBody>
      </p:sp>
      <p:sp>
        <p:nvSpPr>
          <p:cNvPr id="6" name="Fußzeilenplatzhalter 5"/>
          <p:cNvSpPr>
            <a:spLocks noGrp="1"/>
          </p:cNvSpPr>
          <p:nvPr>
            <p:ph type="ftr" sz="quarter" idx="11"/>
          </p:nvPr>
        </p:nvSpPr>
        <p:spPr bwMode="auto"/>
        <p:txBody>
          <a:bodyPr/>
          <a:lstStyle/>
          <a:p>
            <a:pPr>
              <a:defRPr/>
            </a:pPr>
            <a:endParaRPr lang="de-DE"/>
          </a:p>
        </p:txBody>
      </p:sp>
      <p:sp>
        <p:nvSpPr>
          <p:cNvPr id="7" name="Foliennummernplatzhalter 6"/>
          <p:cNvSpPr>
            <a:spLocks noGrp="1"/>
          </p:cNvSpPr>
          <p:nvPr>
            <p:ph type="sldNum" sz="quarter" idx="12"/>
          </p:nvPr>
        </p:nvSpPr>
        <p:spPr bwMode="auto"/>
        <p:txBody>
          <a:bodyPr/>
          <a:lstStyle/>
          <a:p>
            <a:pPr>
              <a:defRPr/>
            </a:pPr>
            <a:fld id="{4E887194-3385-41A0-86D9-CA173FD52835}" type="slidenum">
              <a:rPr lang="de-DE"/>
              <a:t>‹Nr.›</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type="vertTx" preserve="1" userDrawn="1">
  <p:cSld name="Titel und vertikaler Text">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a:t>Mastertitelformat bearbeiten</a:t>
            </a:r>
            <a:endParaRPr/>
          </a:p>
        </p:txBody>
      </p:sp>
      <p:sp>
        <p:nvSpPr>
          <p:cNvPr id="3" name="Vertikaler Textplatzhalter 2"/>
          <p:cNvSpPr>
            <a:spLocks noGrp="1"/>
          </p:cNvSpPr>
          <p:nvPr>
            <p:ph type="body" orient="vert" idx="1"/>
          </p:nvPr>
        </p:nvSpPr>
        <p:spPr bwMode="auto"/>
        <p:txBody>
          <a:bodyPr vert="eaVert"/>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4" name="Datumsplatzhalter 3"/>
          <p:cNvSpPr>
            <a:spLocks noGrp="1"/>
          </p:cNvSpPr>
          <p:nvPr>
            <p:ph type="dt" sz="half" idx="10"/>
          </p:nvPr>
        </p:nvSpPr>
        <p:spPr bwMode="auto"/>
        <p:txBody>
          <a:bodyPr/>
          <a:lstStyle/>
          <a:p>
            <a:pPr>
              <a:defRPr/>
            </a:pPr>
            <a:fld id="{35661DFE-E76F-43CB-991B-E753AE60BAE7}" type="datetimeFigureOut">
              <a:rPr lang="de-DE"/>
              <a:t>07.05.2024</a:t>
            </a:fld>
            <a:endParaRPr lang="de-DE"/>
          </a:p>
        </p:txBody>
      </p:sp>
      <p:sp>
        <p:nvSpPr>
          <p:cNvPr id="5" name="Fußzeilenplatzhalter 4"/>
          <p:cNvSpPr>
            <a:spLocks noGrp="1"/>
          </p:cNvSpPr>
          <p:nvPr>
            <p:ph type="ftr" sz="quarter" idx="11"/>
          </p:nvPr>
        </p:nvSpPr>
        <p:spPr bwMode="auto"/>
        <p:txBody>
          <a:bodyPr/>
          <a:lstStyle/>
          <a:p>
            <a:pPr>
              <a:defRPr/>
            </a:pPr>
            <a:endParaRPr lang="de-DE"/>
          </a:p>
        </p:txBody>
      </p:sp>
      <p:sp>
        <p:nvSpPr>
          <p:cNvPr id="6" name="Foliennummernplatzhalter 5"/>
          <p:cNvSpPr>
            <a:spLocks noGrp="1"/>
          </p:cNvSpPr>
          <p:nvPr>
            <p:ph type="sldNum" sz="quarter" idx="12"/>
          </p:nvPr>
        </p:nvSpPr>
        <p:spPr bwMode="auto"/>
        <p:txBody>
          <a:bodyPr/>
          <a:lstStyle/>
          <a:p>
            <a:pPr>
              <a:defRPr/>
            </a:pPr>
            <a:fld id="{4E887194-3385-41A0-86D9-CA173FD52835}" type="slidenum">
              <a:rPr lang="de-DE"/>
              <a:t>‹Nr.›</a:t>
            </a:fld>
            <a:endParaRPr lang="de-D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PhAnim="0" type="vertTitleAndTx" preserve="1" userDrawn="1">
  <p:cSld name="Vertikaler Titel und Text">
    <p:spTree>
      <p:nvGrpSpPr>
        <p:cNvPr id="1" name=""/>
        <p:cNvGrpSpPr/>
        <p:nvPr/>
      </p:nvGrpSpPr>
      <p:grpSpPr bwMode="auto">
        <a:xfrm>
          <a:off x="0" y="0"/>
          <a:ext cx="0" cy="0"/>
          <a:chOff x="0" y="0"/>
          <a:chExt cx="0" cy="0"/>
        </a:xfrm>
      </p:grpSpPr>
      <p:sp>
        <p:nvSpPr>
          <p:cNvPr id="2" name="Vertikaler Titel 1"/>
          <p:cNvSpPr>
            <a:spLocks noGrp="1"/>
          </p:cNvSpPr>
          <p:nvPr>
            <p:ph type="title" orient="vert"/>
          </p:nvPr>
        </p:nvSpPr>
        <p:spPr bwMode="auto">
          <a:xfrm>
            <a:off x="8724900" y="365125"/>
            <a:ext cx="2628900" cy="5811838"/>
          </a:xfrm>
        </p:spPr>
        <p:txBody>
          <a:bodyPr vert="eaVert"/>
          <a:lstStyle/>
          <a:p>
            <a:pPr>
              <a:defRPr/>
            </a:pPr>
            <a:r>
              <a:rPr lang="de-DE"/>
              <a:t>Mastertitelformat bearbeiten</a:t>
            </a:r>
            <a:endParaRPr/>
          </a:p>
        </p:txBody>
      </p:sp>
      <p:sp>
        <p:nvSpPr>
          <p:cNvPr id="3" name="Vertikaler Textplatzhalter 2"/>
          <p:cNvSpPr>
            <a:spLocks noGrp="1"/>
          </p:cNvSpPr>
          <p:nvPr>
            <p:ph type="body" orient="vert" idx="1"/>
          </p:nvPr>
        </p:nvSpPr>
        <p:spPr bwMode="auto">
          <a:xfrm>
            <a:off x="838200" y="365125"/>
            <a:ext cx="7734300" cy="5811838"/>
          </a:xfrm>
        </p:spPr>
        <p:txBody>
          <a:bodyPr vert="eaVert"/>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4" name="Datumsplatzhalter 3"/>
          <p:cNvSpPr>
            <a:spLocks noGrp="1"/>
          </p:cNvSpPr>
          <p:nvPr>
            <p:ph type="dt" sz="half" idx="10"/>
          </p:nvPr>
        </p:nvSpPr>
        <p:spPr bwMode="auto"/>
        <p:txBody>
          <a:bodyPr/>
          <a:lstStyle/>
          <a:p>
            <a:pPr>
              <a:defRPr/>
            </a:pPr>
            <a:fld id="{35661DFE-E76F-43CB-991B-E753AE60BAE7}" type="datetimeFigureOut">
              <a:rPr lang="de-DE"/>
              <a:t>07.05.2024</a:t>
            </a:fld>
            <a:endParaRPr lang="de-DE"/>
          </a:p>
        </p:txBody>
      </p:sp>
      <p:sp>
        <p:nvSpPr>
          <p:cNvPr id="5" name="Fußzeilenplatzhalter 4"/>
          <p:cNvSpPr>
            <a:spLocks noGrp="1"/>
          </p:cNvSpPr>
          <p:nvPr>
            <p:ph type="ftr" sz="quarter" idx="11"/>
          </p:nvPr>
        </p:nvSpPr>
        <p:spPr bwMode="auto"/>
        <p:txBody>
          <a:bodyPr/>
          <a:lstStyle/>
          <a:p>
            <a:pPr>
              <a:defRPr/>
            </a:pPr>
            <a:endParaRPr lang="de-DE"/>
          </a:p>
        </p:txBody>
      </p:sp>
      <p:sp>
        <p:nvSpPr>
          <p:cNvPr id="6" name="Foliennummernplatzhalter 5"/>
          <p:cNvSpPr>
            <a:spLocks noGrp="1"/>
          </p:cNvSpPr>
          <p:nvPr>
            <p:ph type="sldNum" sz="quarter" idx="12"/>
          </p:nvPr>
        </p:nvSpPr>
        <p:spPr bwMode="auto"/>
        <p:txBody>
          <a:bodyPr/>
          <a:lstStyle/>
          <a:p>
            <a:pPr>
              <a:defRPr/>
            </a:pPr>
            <a:fld id="{4E887194-3385-41A0-86D9-CA173FD52835}" type="slidenum">
              <a:rPr lang="de-DE"/>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Titel und Inhalt">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a:t>Mastertitelformat bearbeiten</a:t>
            </a:r>
            <a:endParaRPr/>
          </a:p>
        </p:txBody>
      </p:sp>
      <p:sp>
        <p:nvSpPr>
          <p:cNvPr id="3" name="Inhaltsplatzhalter 2"/>
          <p:cNvSpPr>
            <a:spLocks noGrp="1"/>
          </p:cNvSpPr>
          <p:nvPr>
            <p:ph idx="1"/>
          </p:nvPr>
        </p:nvSpPr>
        <p:spPr bwMode="auto"/>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4" name="Datumsplatzhalter 3"/>
          <p:cNvSpPr>
            <a:spLocks noGrp="1"/>
          </p:cNvSpPr>
          <p:nvPr>
            <p:ph type="dt" sz="half" idx="10"/>
          </p:nvPr>
        </p:nvSpPr>
        <p:spPr bwMode="auto"/>
        <p:txBody>
          <a:bodyPr/>
          <a:lstStyle/>
          <a:p>
            <a:pPr>
              <a:defRPr/>
            </a:pPr>
            <a:fld id="{35661DFE-E76F-43CB-991B-E753AE60BAE7}" type="datetimeFigureOut">
              <a:rPr lang="de-DE"/>
              <a:t>07.05.2024</a:t>
            </a:fld>
            <a:endParaRPr lang="de-DE"/>
          </a:p>
        </p:txBody>
      </p:sp>
      <p:sp>
        <p:nvSpPr>
          <p:cNvPr id="5" name="Fußzeilenplatzhalter 4"/>
          <p:cNvSpPr>
            <a:spLocks noGrp="1"/>
          </p:cNvSpPr>
          <p:nvPr>
            <p:ph type="ftr" sz="quarter" idx="11"/>
          </p:nvPr>
        </p:nvSpPr>
        <p:spPr bwMode="auto"/>
        <p:txBody>
          <a:bodyPr/>
          <a:lstStyle/>
          <a:p>
            <a:pPr>
              <a:defRPr/>
            </a:pPr>
            <a:endParaRPr lang="de-DE"/>
          </a:p>
        </p:txBody>
      </p:sp>
      <p:sp>
        <p:nvSpPr>
          <p:cNvPr id="6" name="Foliennummernplatzhalter 5"/>
          <p:cNvSpPr>
            <a:spLocks noGrp="1"/>
          </p:cNvSpPr>
          <p:nvPr>
            <p:ph type="sldNum" sz="quarter" idx="12"/>
          </p:nvPr>
        </p:nvSpPr>
        <p:spPr bwMode="auto"/>
        <p:txBody>
          <a:bodyPr/>
          <a:lstStyle/>
          <a:p>
            <a:pPr>
              <a:defRPr/>
            </a:pPr>
            <a:fld id="{4E887194-3385-41A0-86D9-CA173FD52835}" type="slidenum">
              <a:rPr lang="de-DE"/>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secHead" preserve="1" userDrawn="1">
  <p:cSld name="Abschnitts-&#10;überschrift">
    <p:spTree>
      <p:nvGrpSpPr>
        <p:cNvPr id="1" name=""/>
        <p:cNvGrpSpPr/>
        <p:nvPr/>
      </p:nvGrpSpPr>
      <p:grpSpPr bwMode="auto">
        <a:xfrm>
          <a:off x="0" y="0"/>
          <a:ext cx="0" cy="0"/>
          <a:chOff x="0" y="0"/>
          <a:chExt cx="0" cy="0"/>
        </a:xfrm>
      </p:grpSpPr>
      <p:sp>
        <p:nvSpPr>
          <p:cNvPr id="2" name="Titel 1"/>
          <p:cNvSpPr>
            <a:spLocks noGrp="1"/>
          </p:cNvSpPr>
          <p:nvPr>
            <p:ph type="title"/>
          </p:nvPr>
        </p:nvSpPr>
        <p:spPr bwMode="auto">
          <a:xfrm>
            <a:off x="831850" y="1709738"/>
            <a:ext cx="10515600" cy="2852737"/>
          </a:xfrm>
        </p:spPr>
        <p:txBody>
          <a:bodyPr anchor="b"/>
          <a:lstStyle>
            <a:lvl1pPr>
              <a:defRPr sz="6000"/>
            </a:lvl1pPr>
          </a:lstStyle>
          <a:p>
            <a:pPr>
              <a:defRPr/>
            </a:pPr>
            <a:r>
              <a:rPr lang="de-DE"/>
              <a:t>Mastertitelformat bearbeiten</a:t>
            </a:r>
            <a:endParaRPr/>
          </a:p>
        </p:txBody>
      </p:sp>
      <p:sp>
        <p:nvSpPr>
          <p:cNvPr id="3" name="Textplatzhalter 2"/>
          <p:cNvSpPr>
            <a:spLocks noGrp="1"/>
          </p:cNvSpPr>
          <p:nvPr>
            <p:ph type="body" idx="1"/>
          </p:nvPr>
        </p:nvSpPr>
        <p:spPr bwMode="auto">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a:pPr>
            <a:r>
              <a:rPr lang="de-DE"/>
              <a:t>Mastertextformat bearbeiten</a:t>
            </a:r>
            <a:endParaRPr/>
          </a:p>
        </p:txBody>
      </p:sp>
      <p:sp>
        <p:nvSpPr>
          <p:cNvPr id="4" name="Datumsplatzhalter 3"/>
          <p:cNvSpPr>
            <a:spLocks noGrp="1"/>
          </p:cNvSpPr>
          <p:nvPr>
            <p:ph type="dt" sz="half" idx="10"/>
          </p:nvPr>
        </p:nvSpPr>
        <p:spPr bwMode="auto"/>
        <p:txBody>
          <a:bodyPr/>
          <a:lstStyle/>
          <a:p>
            <a:pPr>
              <a:defRPr/>
            </a:pPr>
            <a:fld id="{35661DFE-E76F-43CB-991B-E753AE60BAE7}" type="datetimeFigureOut">
              <a:rPr lang="de-DE"/>
              <a:t>07.05.2024</a:t>
            </a:fld>
            <a:endParaRPr lang="de-DE"/>
          </a:p>
        </p:txBody>
      </p:sp>
      <p:sp>
        <p:nvSpPr>
          <p:cNvPr id="5" name="Fußzeilenplatzhalter 4"/>
          <p:cNvSpPr>
            <a:spLocks noGrp="1"/>
          </p:cNvSpPr>
          <p:nvPr>
            <p:ph type="ftr" sz="quarter" idx="11"/>
          </p:nvPr>
        </p:nvSpPr>
        <p:spPr bwMode="auto"/>
        <p:txBody>
          <a:bodyPr/>
          <a:lstStyle/>
          <a:p>
            <a:pPr>
              <a:defRPr/>
            </a:pPr>
            <a:endParaRPr lang="de-DE"/>
          </a:p>
        </p:txBody>
      </p:sp>
      <p:sp>
        <p:nvSpPr>
          <p:cNvPr id="6" name="Foliennummernplatzhalter 5"/>
          <p:cNvSpPr>
            <a:spLocks noGrp="1"/>
          </p:cNvSpPr>
          <p:nvPr>
            <p:ph type="sldNum" sz="quarter" idx="12"/>
          </p:nvPr>
        </p:nvSpPr>
        <p:spPr bwMode="auto"/>
        <p:txBody>
          <a:bodyPr/>
          <a:lstStyle/>
          <a:p>
            <a:pPr>
              <a:defRPr/>
            </a:pPr>
            <a:fld id="{4E887194-3385-41A0-86D9-CA173FD52835}" type="slidenum">
              <a:rPr lang="de-DE"/>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twoObj" preserve="1" userDrawn="1">
  <p:cSld name="Zwei Inhalte">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a:t>Mastertitelformat bearbeiten</a:t>
            </a:r>
            <a:endParaRPr/>
          </a:p>
        </p:txBody>
      </p:sp>
      <p:sp>
        <p:nvSpPr>
          <p:cNvPr id="3" name="Inhaltsplatzhalter 2"/>
          <p:cNvSpPr>
            <a:spLocks noGrp="1"/>
          </p:cNvSpPr>
          <p:nvPr>
            <p:ph sz="half" idx="1"/>
          </p:nvPr>
        </p:nvSpPr>
        <p:spPr bwMode="auto">
          <a:xfrm>
            <a:off x="838200" y="1825625"/>
            <a:ext cx="5181600" cy="4351338"/>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4" name="Inhaltsplatzhalter 3"/>
          <p:cNvSpPr>
            <a:spLocks noGrp="1"/>
          </p:cNvSpPr>
          <p:nvPr>
            <p:ph sz="half" idx="2"/>
          </p:nvPr>
        </p:nvSpPr>
        <p:spPr bwMode="auto">
          <a:xfrm>
            <a:off x="6172200" y="1825625"/>
            <a:ext cx="5181600" cy="4351338"/>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5" name="Datumsplatzhalter 4"/>
          <p:cNvSpPr>
            <a:spLocks noGrp="1"/>
          </p:cNvSpPr>
          <p:nvPr>
            <p:ph type="dt" sz="half" idx="10"/>
          </p:nvPr>
        </p:nvSpPr>
        <p:spPr bwMode="auto"/>
        <p:txBody>
          <a:bodyPr/>
          <a:lstStyle/>
          <a:p>
            <a:pPr>
              <a:defRPr/>
            </a:pPr>
            <a:fld id="{35661DFE-E76F-43CB-991B-E753AE60BAE7}" type="datetimeFigureOut">
              <a:rPr lang="de-DE"/>
              <a:t>07.05.2024</a:t>
            </a:fld>
            <a:endParaRPr lang="de-DE"/>
          </a:p>
        </p:txBody>
      </p:sp>
      <p:sp>
        <p:nvSpPr>
          <p:cNvPr id="6" name="Fußzeilenplatzhalter 5"/>
          <p:cNvSpPr>
            <a:spLocks noGrp="1"/>
          </p:cNvSpPr>
          <p:nvPr>
            <p:ph type="ftr" sz="quarter" idx="11"/>
          </p:nvPr>
        </p:nvSpPr>
        <p:spPr bwMode="auto"/>
        <p:txBody>
          <a:bodyPr/>
          <a:lstStyle/>
          <a:p>
            <a:pPr>
              <a:defRPr/>
            </a:pPr>
            <a:endParaRPr lang="de-DE"/>
          </a:p>
        </p:txBody>
      </p:sp>
      <p:sp>
        <p:nvSpPr>
          <p:cNvPr id="7" name="Foliennummernplatzhalter 6"/>
          <p:cNvSpPr>
            <a:spLocks noGrp="1"/>
          </p:cNvSpPr>
          <p:nvPr>
            <p:ph type="sldNum" sz="quarter" idx="12"/>
          </p:nvPr>
        </p:nvSpPr>
        <p:spPr bwMode="auto"/>
        <p:txBody>
          <a:bodyPr/>
          <a:lstStyle/>
          <a:p>
            <a:pPr>
              <a:defRPr/>
            </a:pPr>
            <a:fld id="{4E887194-3385-41A0-86D9-CA173FD52835}" type="slidenum">
              <a:rPr lang="de-DE"/>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twoTxTwoObj" preserve="1" userDrawn="1">
  <p:cSld name="Vergleich">
    <p:spTree>
      <p:nvGrpSpPr>
        <p:cNvPr id="1" name=""/>
        <p:cNvGrpSpPr/>
        <p:nvPr/>
      </p:nvGrpSpPr>
      <p:grpSpPr bwMode="auto">
        <a:xfrm>
          <a:off x="0" y="0"/>
          <a:ext cx="0" cy="0"/>
          <a:chOff x="0" y="0"/>
          <a:chExt cx="0" cy="0"/>
        </a:xfrm>
      </p:grpSpPr>
      <p:sp>
        <p:nvSpPr>
          <p:cNvPr id="2" name="Titel 1"/>
          <p:cNvSpPr>
            <a:spLocks noGrp="1"/>
          </p:cNvSpPr>
          <p:nvPr>
            <p:ph type="title"/>
          </p:nvPr>
        </p:nvSpPr>
        <p:spPr bwMode="auto">
          <a:xfrm>
            <a:off x="839788" y="365125"/>
            <a:ext cx="10515600" cy="1325563"/>
          </a:xfrm>
        </p:spPr>
        <p:txBody>
          <a:bodyPr/>
          <a:lstStyle/>
          <a:p>
            <a:pPr>
              <a:defRPr/>
            </a:pPr>
            <a:r>
              <a:rPr lang="de-DE"/>
              <a:t>Mastertitelformat bearbeiten</a:t>
            </a:r>
            <a:endParaRPr/>
          </a:p>
        </p:txBody>
      </p:sp>
      <p:sp>
        <p:nvSpPr>
          <p:cNvPr id="3" name="Textplatzhalter 2"/>
          <p:cNvSpPr>
            <a:spLocks noGrp="1"/>
          </p:cNvSpPr>
          <p:nvPr>
            <p:ph type="body" idx="1"/>
          </p:nvPr>
        </p:nvSpPr>
        <p:spPr bwMode="auto">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Mastertextformat bearbeiten</a:t>
            </a:r>
            <a:endParaRPr/>
          </a:p>
        </p:txBody>
      </p:sp>
      <p:sp>
        <p:nvSpPr>
          <p:cNvPr id="4" name="Inhaltsplatzhalter 3"/>
          <p:cNvSpPr>
            <a:spLocks noGrp="1"/>
          </p:cNvSpPr>
          <p:nvPr>
            <p:ph sz="half" idx="2"/>
          </p:nvPr>
        </p:nvSpPr>
        <p:spPr bwMode="auto">
          <a:xfrm>
            <a:off x="839788" y="2505074"/>
            <a:ext cx="5157787" cy="3684588"/>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5" name="Textplatzhalter 4"/>
          <p:cNvSpPr>
            <a:spLocks noGrp="1"/>
          </p:cNvSpPr>
          <p:nvPr>
            <p:ph type="body" sz="quarter" idx="3"/>
          </p:nvPr>
        </p:nvSpPr>
        <p:spPr bwMode="auto">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Mastertextformat bearbeiten</a:t>
            </a:r>
            <a:endParaRPr/>
          </a:p>
        </p:txBody>
      </p:sp>
      <p:sp>
        <p:nvSpPr>
          <p:cNvPr id="6" name="Inhaltsplatzhalter 5"/>
          <p:cNvSpPr>
            <a:spLocks noGrp="1"/>
          </p:cNvSpPr>
          <p:nvPr>
            <p:ph sz="quarter" idx="4"/>
          </p:nvPr>
        </p:nvSpPr>
        <p:spPr bwMode="auto">
          <a:xfrm>
            <a:off x="6172200" y="2505074"/>
            <a:ext cx="5183188" cy="3684588"/>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7" name="Datumsplatzhalter 6"/>
          <p:cNvSpPr>
            <a:spLocks noGrp="1"/>
          </p:cNvSpPr>
          <p:nvPr>
            <p:ph type="dt" sz="half" idx="10"/>
          </p:nvPr>
        </p:nvSpPr>
        <p:spPr bwMode="auto"/>
        <p:txBody>
          <a:bodyPr/>
          <a:lstStyle/>
          <a:p>
            <a:pPr>
              <a:defRPr/>
            </a:pPr>
            <a:fld id="{35661DFE-E76F-43CB-991B-E753AE60BAE7}" type="datetimeFigureOut">
              <a:rPr lang="de-DE"/>
              <a:t>07.05.2024</a:t>
            </a:fld>
            <a:endParaRPr lang="de-DE"/>
          </a:p>
        </p:txBody>
      </p:sp>
      <p:sp>
        <p:nvSpPr>
          <p:cNvPr id="8" name="Fußzeilenplatzhalter 7"/>
          <p:cNvSpPr>
            <a:spLocks noGrp="1"/>
          </p:cNvSpPr>
          <p:nvPr>
            <p:ph type="ftr" sz="quarter" idx="11"/>
          </p:nvPr>
        </p:nvSpPr>
        <p:spPr bwMode="auto"/>
        <p:txBody>
          <a:bodyPr/>
          <a:lstStyle/>
          <a:p>
            <a:pPr>
              <a:defRPr/>
            </a:pPr>
            <a:endParaRPr lang="de-DE"/>
          </a:p>
        </p:txBody>
      </p:sp>
      <p:sp>
        <p:nvSpPr>
          <p:cNvPr id="9" name="Foliennummernplatzhalter 8"/>
          <p:cNvSpPr>
            <a:spLocks noGrp="1"/>
          </p:cNvSpPr>
          <p:nvPr>
            <p:ph type="sldNum" sz="quarter" idx="12"/>
          </p:nvPr>
        </p:nvSpPr>
        <p:spPr bwMode="auto"/>
        <p:txBody>
          <a:bodyPr/>
          <a:lstStyle/>
          <a:p>
            <a:pPr>
              <a:defRPr/>
            </a:pPr>
            <a:fld id="{4E887194-3385-41A0-86D9-CA173FD52835}" type="slidenum">
              <a:rPr lang="de-DE"/>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itleOnly" preserve="1" userDrawn="1">
  <p:cSld name="Nur Titel">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defRPr/>
            </a:pPr>
            <a:r>
              <a:rPr lang="de-DE"/>
              <a:t>Mastertitelformat bearbeiten</a:t>
            </a:r>
            <a:endParaRPr/>
          </a:p>
        </p:txBody>
      </p:sp>
      <p:sp>
        <p:nvSpPr>
          <p:cNvPr id="3" name="Datumsplatzhalter 2"/>
          <p:cNvSpPr>
            <a:spLocks noGrp="1"/>
          </p:cNvSpPr>
          <p:nvPr>
            <p:ph type="dt" sz="half" idx="10"/>
          </p:nvPr>
        </p:nvSpPr>
        <p:spPr bwMode="auto"/>
        <p:txBody>
          <a:bodyPr/>
          <a:lstStyle/>
          <a:p>
            <a:pPr>
              <a:defRPr/>
            </a:pPr>
            <a:fld id="{35661DFE-E76F-43CB-991B-E753AE60BAE7}" type="datetimeFigureOut">
              <a:rPr lang="de-DE"/>
              <a:t>07.05.2024</a:t>
            </a:fld>
            <a:endParaRPr lang="de-DE"/>
          </a:p>
        </p:txBody>
      </p:sp>
      <p:sp>
        <p:nvSpPr>
          <p:cNvPr id="4" name="Fußzeilenplatzhalter 3"/>
          <p:cNvSpPr>
            <a:spLocks noGrp="1"/>
          </p:cNvSpPr>
          <p:nvPr>
            <p:ph type="ftr" sz="quarter" idx="11"/>
          </p:nvPr>
        </p:nvSpPr>
        <p:spPr bwMode="auto"/>
        <p:txBody>
          <a:bodyPr/>
          <a:lstStyle/>
          <a:p>
            <a:pPr>
              <a:defRPr/>
            </a:pPr>
            <a:endParaRPr lang="de-DE"/>
          </a:p>
        </p:txBody>
      </p:sp>
      <p:sp>
        <p:nvSpPr>
          <p:cNvPr id="5" name="Foliennummernplatzhalter 4"/>
          <p:cNvSpPr>
            <a:spLocks noGrp="1"/>
          </p:cNvSpPr>
          <p:nvPr>
            <p:ph type="sldNum" sz="quarter" idx="12"/>
          </p:nvPr>
        </p:nvSpPr>
        <p:spPr bwMode="auto"/>
        <p:txBody>
          <a:bodyPr/>
          <a:lstStyle/>
          <a:p>
            <a:pPr>
              <a:defRPr/>
            </a:pPr>
            <a:fld id="{4E887194-3385-41A0-86D9-CA173FD52835}" type="slidenum">
              <a:rPr lang="de-DE"/>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preserve="1" userDrawn="1">
  <p:cSld name="Leer">
    <p:spTree>
      <p:nvGrpSpPr>
        <p:cNvPr id="1" name=""/>
        <p:cNvGrpSpPr/>
        <p:nvPr/>
      </p:nvGrpSpPr>
      <p:grpSpPr bwMode="auto">
        <a:xfrm>
          <a:off x="0" y="0"/>
          <a:ext cx="0" cy="0"/>
          <a:chOff x="0" y="0"/>
          <a:chExt cx="0" cy="0"/>
        </a:xfrm>
      </p:grpSpPr>
      <p:sp>
        <p:nvSpPr>
          <p:cNvPr id="18" name="Teilkreis 17"/>
          <p:cNvSpPr/>
          <p:nvPr userDrawn="1"/>
        </p:nvSpPr>
        <p:spPr bwMode="auto">
          <a:xfrm>
            <a:off x="-3336217" y="6963783"/>
            <a:ext cx="3612882" cy="2981580"/>
          </a:xfrm>
          <a:prstGeom prst="pie">
            <a:avLst>
              <a:gd name="adj1" fmla="val 16222277"/>
              <a:gd name="adj2" fmla="val 29300"/>
            </a:avLst>
          </a:prstGeom>
          <a:solidFill>
            <a:srgbClr val="FAD8C1"/>
          </a:solidFill>
          <a:ln>
            <a:solidFill>
              <a:srgbClr val="FAD8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2" name="Datumsplatzhalter 1"/>
          <p:cNvSpPr>
            <a:spLocks noGrp="1"/>
          </p:cNvSpPr>
          <p:nvPr>
            <p:ph type="dt" sz="half" idx="10"/>
          </p:nvPr>
        </p:nvSpPr>
        <p:spPr bwMode="auto"/>
        <p:txBody>
          <a:bodyPr/>
          <a:lstStyle/>
          <a:p>
            <a:pPr>
              <a:defRPr/>
            </a:pPr>
            <a:fld id="{35661DFE-E76F-43CB-991B-E753AE60BAE7}" type="datetimeFigureOut">
              <a:rPr lang="de-DE"/>
              <a:t>07.05.2024</a:t>
            </a:fld>
            <a:endParaRPr lang="de-DE"/>
          </a:p>
        </p:txBody>
      </p:sp>
      <p:sp>
        <p:nvSpPr>
          <p:cNvPr id="3" name="Fußzeilenplatzhalter 2"/>
          <p:cNvSpPr>
            <a:spLocks noGrp="1"/>
          </p:cNvSpPr>
          <p:nvPr>
            <p:ph type="ftr" sz="quarter" idx="11"/>
          </p:nvPr>
        </p:nvSpPr>
        <p:spPr bwMode="auto"/>
        <p:txBody>
          <a:bodyPr/>
          <a:lstStyle/>
          <a:p>
            <a:pPr>
              <a:defRPr/>
            </a:pPr>
            <a:endParaRPr lang="de-DE"/>
          </a:p>
        </p:txBody>
      </p:sp>
      <p:sp>
        <p:nvSpPr>
          <p:cNvPr id="4" name="Foliennummernplatzhalter 3"/>
          <p:cNvSpPr>
            <a:spLocks noGrp="1"/>
          </p:cNvSpPr>
          <p:nvPr>
            <p:ph type="sldNum" sz="quarter" idx="12"/>
          </p:nvPr>
        </p:nvSpPr>
        <p:spPr bwMode="auto"/>
        <p:txBody>
          <a:bodyPr/>
          <a:lstStyle/>
          <a:p>
            <a:pPr>
              <a:defRPr/>
            </a:pPr>
            <a:fld id="{4E887194-3385-41A0-86D9-CA173FD52835}" type="slidenum">
              <a:rPr lang="de-DE"/>
              <a:t>‹Nr.›</a:t>
            </a:fld>
            <a:endParaRPr lang="de-DE"/>
          </a:p>
        </p:txBody>
      </p:sp>
      <p:cxnSp>
        <p:nvCxnSpPr>
          <p:cNvPr id="7" name="Gerader Verbinder 6"/>
          <p:cNvCxnSpPr>
            <a:cxnSpLocks/>
          </p:cNvCxnSpPr>
          <p:nvPr userDrawn="1"/>
        </p:nvCxnSpPr>
        <p:spPr bwMode="auto">
          <a:xfrm flipV="1">
            <a:off x="330319" y="5907032"/>
            <a:ext cx="684276" cy="320040"/>
          </a:xfrm>
          <a:prstGeom prst="line">
            <a:avLst/>
          </a:prstGeom>
          <a:ln>
            <a:solidFill>
              <a:schemeClr val="tx1">
                <a:lumMod val="95000"/>
              </a:schemeClr>
            </a:solidFill>
          </a:ln>
        </p:spPr>
        <p:style>
          <a:lnRef idx="1">
            <a:schemeClr val="accent1"/>
          </a:lnRef>
          <a:fillRef idx="0">
            <a:schemeClr val="accent1"/>
          </a:fillRef>
          <a:effectRef idx="0">
            <a:schemeClr val="accent1"/>
          </a:effectRef>
          <a:fontRef idx="minor">
            <a:schemeClr val="tx1"/>
          </a:fontRef>
        </p:style>
      </p:cxnSp>
      <p:cxnSp>
        <p:nvCxnSpPr>
          <p:cNvPr id="8" name="Gerader Verbinder 7"/>
          <p:cNvCxnSpPr>
            <a:cxnSpLocks/>
          </p:cNvCxnSpPr>
          <p:nvPr userDrawn="1"/>
        </p:nvCxnSpPr>
        <p:spPr bwMode="auto">
          <a:xfrm flipV="1">
            <a:off x="494280" y="5907032"/>
            <a:ext cx="684276" cy="320040"/>
          </a:xfrm>
          <a:prstGeom prst="line">
            <a:avLst/>
          </a:prstGeom>
          <a:ln>
            <a:solidFill>
              <a:schemeClr val="tx1">
                <a:lumMod val="95000"/>
              </a:schemeClr>
            </a:solidFill>
          </a:ln>
        </p:spPr>
        <p:style>
          <a:lnRef idx="1">
            <a:schemeClr val="accent1"/>
          </a:lnRef>
          <a:fillRef idx="0">
            <a:schemeClr val="accent1"/>
          </a:fillRef>
          <a:effectRef idx="0">
            <a:schemeClr val="accent1"/>
          </a:effectRef>
          <a:fontRef idx="minor">
            <a:schemeClr val="tx1"/>
          </a:fontRef>
        </p:style>
      </p:cxnSp>
      <p:sp>
        <p:nvSpPr>
          <p:cNvPr id="11" name="Rechteck 10"/>
          <p:cNvSpPr/>
          <p:nvPr userDrawn="1"/>
        </p:nvSpPr>
        <p:spPr bwMode="auto">
          <a:xfrm>
            <a:off x="1514360" y="685578"/>
            <a:ext cx="3980329" cy="5040876"/>
          </a:xfrm>
          <a:prstGeom prst="rect">
            <a:avLst/>
          </a:prstGeom>
          <a:solidFill>
            <a:srgbClr val="D4E6C7"/>
          </a:solidFill>
          <a:ln>
            <a:solidFill>
              <a:schemeClr val="tx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cxnSp>
        <p:nvCxnSpPr>
          <p:cNvPr id="9" name="Gerader Verbinder 8"/>
          <p:cNvCxnSpPr>
            <a:cxnSpLocks/>
          </p:cNvCxnSpPr>
          <p:nvPr userDrawn="1"/>
        </p:nvCxnSpPr>
        <p:spPr bwMode="auto">
          <a:xfrm flipV="1">
            <a:off x="412300" y="6036310"/>
            <a:ext cx="684276" cy="320040"/>
          </a:xfrm>
          <a:prstGeom prst="line">
            <a:avLst/>
          </a:prstGeom>
          <a:ln>
            <a:solidFill>
              <a:schemeClr val="tx1">
                <a:lumMod val="95000"/>
              </a:schemeClr>
            </a:solidFill>
          </a:ln>
        </p:spPr>
        <p:style>
          <a:lnRef idx="1">
            <a:schemeClr val="accent1"/>
          </a:lnRef>
          <a:fillRef idx="0">
            <a:schemeClr val="accent1"/>
          </a:fillRef>
          <a:effectRef idx="0">
            <a:schemeClr val="accent1"/>
          </a:effectRef>
          <a:fontRef idx="minor">
            <a:schemeClr val="tx1"/>
          </a:fontRef>
        </p:style>
      </p:cxnSp>
      <p:sp>
        <p:nvSpPr>
          <p:cNvPr id="10" name="Rechteck 9"/>
          <p:cNvSpPr/>
          <p:nvPr userDrawn="1"/>
        </p:nvSpPr>
        <p:spPr bwMode="auto">
          <a:xfrm>
            <a:off x="1276796" y="541321"/>
            <a:ext cx="4114800" cy="5091792"/>
          </a:xfrm>
          <a:prstGeom prst="rect">
            <a:avLst/>
          </a:prstGeom>
          <a:solidFill>
            <a:schemeClr val="bg1"/>
          </a:solidFill>
          <a:ln>
            <a:solidFill>
              <a:schemeClr val="tx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3" name="Textplatzhalter 12"/>
          <p:cNvSpPr>
            <a:spLocks noGrp="1"/>
          </p:cNvSpPr>
          <p:nvPr>
            <p:ph type="body" sz="quarter" idx="13"/>
          </p:nvPr>
        </p:nvSpPr>
        <p:spPr bwMode="auto">
          <a:xfrm>
            <a:off x="1442038" y="689512"/>
            <a:ext cx="3784315" cy="4800601"/>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14" name="Ellipse 13"/>
          <p:cNvSpPr/>
          <p:nvPr userDrawn="1"/>
        </p:nvSpPr>
        <p:spPr bwMode="auto">
          <a:xfrm>
            <a:off x="119858" y="84038"/>
            <a:ext cx="468000" cy="468000"/>
          </a:xfrm>
          <a:prstGeom prst="ellipse">
            <a:avLst/>
          </a:prstGeom>
          <a:solidFill>
            <a:srgbClr val="FAD8C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5" name="Ellipse 14"/>
          <p:cNvSpPr/>
          <p:nvPr userDrawn="1"/>
        </p:nvSpPr>
        <p:spPr bwMode="auto">
          <a:xfrm>
            <a:off x="562921" y="486928"/>
            <a:ext cx="144000" cy="144000"/>
          </a:xfrm>
          <a:prstGeom prst="ellipse">
            <a:avLst/>
          </a:prstGeom>
          <a:solidFill>
            <a:srgbClr val="D4E6C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6" name="Ellipse 15"/>
          <p:cNvSpPr/>
          <p:nvPr userDrawn="1"/>
        </p:nvSpPr>
        <p:spPr bwMode="auto">
          <a:xfrm>
            <a:off x="800829" y="4853210"/>
            <a:ext cx="329933" cy="312836"/>
          </a:xfrm>
          <a:prstGeom prst="ellipse">
            <a:avLst/>
          </a:prstGeom>
          <a:solidFill>
            <a:srgbClr val="D4E6C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9" name="Kreis: nicht ausgefüllt 18"/>
          <p:cNvSpPr/>
          <p:nvPr userDrawn="1"/>
        </p:nvSpPr>
        <p:spPr bwMode="auto">
          <a:xfrm>
            <a:off x="4940387" y="1371821"/>
            <a:ext cx="900000" cy="900000"/>
          </a:xfrm>
          <a:prstGeom prst="donut">
            <a:avLst>
              <a:gd name="adj" fmla="val 14510"/>
            </a:avLst>
          </a:prstGeom>
          <a:solidFill>
            <a:srgbClr val="FAD8C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20" name="Ellipse 19"/>
          <p:cNvSpPr/>
          <p:nvPr userDrawn="1"/>
        </p:nvSpPr>
        <p:spPr bwMode="auto">
          <a:xfrm>
            <a:off x="458375" y="552038"/>
            <a:ext cx="72000" cy="720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preserve="1" userDrawn="1">
  <p:cSld name="1_Leer">
    <p:spTree>
      <p:nvGrpSpPr>
        <p:cNvPr id="1" name=""/>
        <p:cNvGrpSpPr/>
        <p:nvPr/>
      </p:nvGrpSpPr>
      <p:grpSpPr bwMode="auto">
        <a:xfrm>
          <a:off x="0" y="0"/>
          <a:ext cx="0" cy="0"/>
          <a:chOff x="0" y="0"/>
          <a:chExt cx="0" cy="0"/>
        </a:xfrm>
      </p:grpSpPr>
      <p:sp>
        <p:nvSpPr>
          <p:cNvPr id="18" name="Teilkreis 17"/>
          <p:cNvSpPr/>
          <p:nvPr userDrawn="1"/>
        </p:nvSpPr>
        <p:spPr bwMode="auto">
          <a:xfrm>
            <a:off x="-1825230" y="5351708"/>
            <a:ext cx="3612882" cy="2981580"/>
          </a:xfrm>
          <a:prstGeom prst="pie">
            <a:avLst>
              <a:gd name="adj1" fmla="val 16222277"/>
              <a:gd name="adj2" fmla="val 29300"/>
            </a:avLst>
          </a:prstGeom>
          <a:solidFill>
            <a:srgbClr val="FAD8C1"/>
          </a:solidFill>
          <a:ln>
            <a:solidFill>
              <a:srgbClr val="FAD8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2" name="Datumsplatzhalter 1"/>
          <p:cNvSpPr>
            <a:spLocks noGrp="1"/>
          </p:cNvSpPr>
          <p:nvPr>
            <p:ph type="dt" sz="half" idx="10"/>
          </p:nvPr>
        </p:nvSpPr>
        <p:spPr bwMode="auto"/>
        <p:txBody>
          <a:bodyPr/>
          <a:lstStyle/>
          <a:p>
            <a:pPr>
              <a:defRPr/>
            </a:pPr>
            <a:fld id="{35661DFE-E76F-43CB-991B-E753AE60BAE7}" type="datetimeFigureOut">
              <a:rPr lang="de-DE"/>
              <a:t>07.05.2024</a:t>
            </a:fld>
            <a:endParaRPr lang="de-DE"/>
          </a:p>
        </p:txBody>
      </p:sp>
      <p:sp>
        <p:nvSpPr>
          <p:cNvPr id="3" name="Fußzeilenplatzhalter 2"/>
          <p:cNvSpPr>
            <a:spLocks noGrp="1"/>
          </p:cNvSpPr>
          <p:nvPr>
            <p:ph type="ftr" sz="quarter" idx="11"/>
          </p:nvPr>
        </p:nvSpPr>
        <p:spPr bwMode="auto"/>
        <p:txBody>
          <a:bodyPr/>
          <a:lstStyle/>
          <a:p>
            <a:pPr>
              <a:defRPr/>
            </a:pPr>
            <a:endParaRPr lang="de-DE"/>
          </a:p>
        </p:txBody>
      </p:sp>
      <p:sp>
        <p:nvSpPr>
          <p:cNvPr id="4" name="Foliennummernplatzhalter 3"/>
          <p:cNvSpPr>
            <a:spLocks noGrp="1"/>
          </p:cNvSpPr>
          <p:nvPr>
            <p:ph type="sldNum" sz="quarter" idx="12"/>
          </p:nvPr>
        </p:nvSpPr>
        <p:spPr bwMode="auto"/>
        <p:txBody>
          <a:bodyPr/>
          <a:lstStyle/>
          <a:p>
            <a:pPr>
              <a:defRPr/>
            </a:pPr>
            <a:fld id="{4E887194-3385-41A0-86D9-CA173FD52835}" type="slidenum">
              <a:rPr lang="de-DE"/>
              <a:t>‹Nr.›</a:t>
            </a:fld>
            <a:endParaRPr lang="de-DE"/>
          </a:p>
        </p:txBody>
      </p:sp>
      <p:cxnSp>
        <p:nvCxnSpPr>
          <p:cNvPr id="7" name="Gerader Verbinder 6"/>
          <p:cNvCxnSpPr>
            <a:cxnSpLocks/>
          </p:cNvCxnSpPr>
          <p:nvPr userDrawn="1"/>
        </p:nvCxnSpPr>
        <p:spPr bwMode="auto">
          <a:xfrm flipV="1">
            <a:off x="330319" y="5907032"/>
            <a:ext cx="684276" cy="320040"/>
          </a:xfrm>
          <a:prstGeom prst="line">
            <a:avLst/>
          </a:prstGeom>
          <a:ln>
            <a:solidFill>
              <a:schemeClr val="tx1">
                <a:lumMod val="95000"/>
              </a:schemeClr>
            </a:solidFill>
          </a:ln>
        </p:spPr>
        <p:style>
          <a:lnRef idx="1">
            <a:schemeClr val="accent1"/>
          </a:lnRef>
          <a:fillRef idx="0">
            <a:schemeClr val="accent1"/>
          </a:fillRef>
          <a:effectRef idx="0">
            <a:schemeClr val="accent1"/>
          </a:effectRef>
          <a:fontRef idx="minor">
            <a:schemeClr val="tx1"/>
          </a:fontRef>
        </p:style>
      </p:cxnSp>
      <p:cxnSp>
        <p:nvCxnSpPr>
          <p:cNvPr id="8" name="Gerader Verbinder 7"/>
          <p:cNvCxnSpPr>
            <a:cxnSpLocks/>
          </p:cNvCxnSpPr>
          <p:nvPr userDrawn="1"/>
        </p:nvCxnSpPr>
        <p:spPr bwMode="auto">
          <a:xfrm flipV="1">
            <a:off x="494280" y="5907032"/>
            <a:ext cx="684276" cy="320040"/>
          </a:xfrm>
          <a:prstGeom prst="line">
            <a:avLst/>
          </a:prstGeom>
          <a:ln>
            <a:solidFill>
              <a:schemeClr val="tx1">
                <a:lumMod val="95000"/>
              </a:schemeClr>
            </a:solidFill>
          </a:ln>
        </p:spPr>
        <p:style>
          <a:lnRef idx="1">
            <a:schemeClr val="accent1"/>
          </a:lnRef>
          <a:fillRef idx="0">
            <a:schemeClr val="accent1"/>
          </a:fillRef>
          <a:effectRef idx="0">
            <a:schemeClr val="accent1"/>
          </a:effectRef>
          <a:fontRef idx="minor">
            <a:schemeClr val="tx1"/>
          </a:fontRef>
        </p:style>
      </p:cxnSp>
      <p:sp>
        <p:nvSpPr>
          <p:cNvPr id="11" name="Rechteck 10"/>
          <p:cNvSpPr/>
          <p:nvPr userDrawn="1"/>
        </p:nvSpPr>
        <p:spPr bwMode="auto">
          <a:xfrm>
            <a:off x="1514360" y="545354"/>
            <a:ext cx="3980329" cy="5181100"/>
          </a:xfrm>
          <a:prstGeom prst="rect">
            <a:avLst/>
          </a:prstGeom>
          <a:solidFill>
            <a:srgbClr val="D4E6C7"/>
          </a:solidFill>
          <a:ln>
            <a:solidFill>
              <a:schemeClr val="tx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cxnSp>
        <p:nvCxnSpPr>
          <p:cNvPr id="9" name="Gerader Verbinder 8"/>
          <p:cNvCxnSpPr>
            <a:cxnSpLocks/>
          </p:cNvCxnSpPr>
          <p:nvPr userDrawn="1"/>
        </p:nvCxnSpPr>
        <p:spPr bwMode="auto">
          <a:xfrm flipV="1">
            <a:off x="412300" y="6036310"/>
            <a:ext cx="684276" cy="320040"/>
          </a:xfrm>
          <a:prstGeom prst="line">
            <a:avLst/>
          </a:prstGeom>
          <a:ln>
            <a:solidFill>
              <a:schemeClr val="tx1">
                <a:lumMod val="95000"/>
              </a:schemeClr>
            </a:solidFill>
          </a:ln>
        </p:spPr>
        <p:style>
          <a:lnRef idx="1">
            <a:schemeClr val="accent1"/>
          </a:lnRef>
          <a:fillRef idx="0">
            <a:schemeClr val="accent1"/>
          </a:fillRef>
          <a:effectRef idx="0">
            <a:schemeClr val="accent1"/>
          </a:effectRef>
          <a:fontRef idx="minor">
            <a:schemeClr val="tx1"/>
          </a:fontRef>
        </p:style>
      </p:cxnSp>
      <p:sp>
        <p:nvSpPr>
          <p:cNvPr id="10" name="Rechteck 9"/>
          <p:cNvSpPr/>
          <p:nvPr userDrawn="1"/>
        </p:nvSpPr>
        <p:spPr bwMode="auto">
          <a:xfrm>
            <a:off x="1276796" y="399681"/>
            <a:ext cx="4114800" cy="5233432"/>
          </a:xfrm>
          <a:prstGeom prst="rect">
            <a:avLst/>
          </a:prstGeom>
          <a:solidFill>
            <a:schemeClr val="bg1"/>
          </a:solidFill>
          <a:ln>
            <a:solidFill>
              <a:schemeClr val="tx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4" name="Ellipse 13"/>
          <p:cNvSpPr/>
          <p:nvPr userDrawn="1"/>
        </p:nvSpPr>
        <p:spPr bwMode="auto">
          <a:xfrm>
            <a:off x="119858" y="84038"/>
            <a:ext cx="468000" cy="468000"/>
          </a:xfrm>
          <a:prstGeom prst="ellipse">
            <a:avLst/>
          </a:prstGeom>
          <a:solidFill>
            <a:srgbClr val="FAD8C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5" name="Ellipse 14"/>
          <p:cNvSpPr/>
          <p:nvPr userDrawn="1"/>
        </p:nvSpPr>
        <p:spPr bwMode="auto">
          <a:xfrm>
            <a:off x="562921" y="486928"/>
            <a:ext cx="144000" cy="144000"/>
          </a:xfrm>
          <a:prstGeom prst="ellipse">
            <a:avLst/>
          </a:prstGeom>
          <a:solidFill>
            <a:srgbClr val="D4E6C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6" name="Ellipse 15"/>
          <p:cNvSpPr/>
          <p:nvPr userDrawn="1"/>
        </p:nvSpPr>
        <p:spPr bwMode="auto">
          <a:xfrm>
            <a:off x="800829" y="4853210"/>
            <a:ext cx="329933" cy="312836"/>
          </a:xfrm>
          <a:prstGeom prst="ellipse">
            <a:avLst/>
          </a:prstGeom>
          <a:solidFill>
            <a:srgbClr val="D4E6C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9" name="Kreis: nicht ausgefüllt 18"/>
          <p:cNvSpPr/>
          <p:nvPr userDrawn="1"/>
        </p:nvSpPr>
        <p:spPr bwMode="auto">
          <a:xfrm>
            <a:off x="4940387" y="1371821"/>
            <a:ext cx="900000" cy="900000"/>
          </a:xfrm>
          <a:prstGeom prst="donut">
            <a:avLst>
              <a:gd name="adj" fmla="val 14510"/>
            </a:avLst>
          </a:prstGeom>
          <a:solidFill>
            <a:srgbClr val="FAD8C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20" name="Ellipse 19"/>
          <p:cNvSpPr/>
          <p:nvPr userDrawn="1"/>
        </p:nvSpPr>
        <p:spPr bwMode="auto">
          <a:xfrm>
            <a:off x="458375" y="552038"/>
            <a:ext cx="72000" cy="720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preserve="1" userDrawn="1">
  <p:cSld name="2_Leer">
    <p:bg>
      <p:bgRef idx="1002">
        <a:schemeClr val="bg1"/>
      </p:bgRef>
    </p:bg>
    <p:spTree>
      <p:nvGrpSpPr>
        <p:cNvPr id="1" name=""/>
        <p:cNvGrpSpPr/>
        <p:nvPr/>
      </p:nvGrpSpPr>
      <p:grpSpPr bwMode="auto">
        <a:xfrm>
          <a:off x="0" y="0"/>
          <a:ext cx="0" cy="0"/>
          <a:chOff x="0" y="0"/>
          <a:chExt cx="0" cy="0"/>
        </a:xfrm>
      </p:grpSpPr>
      <p:sp>
        <p:nvSpPr>
          <p:cNvPr id="18" name="Teilkreis 17"/>
          <p:cNvSpPr/>
          <p:nvPr userDrawn="1"/>
        </p:nvSpPr>
        <p:spPr bwMode="auto">
          <a:xfrm>
            <a:off x="-1825230" y="5361233"/>
            <a:ext cx="3612882" cy="2981580"/>
          </a:xfrm>
          <a:prstGeom prst="pie">
            <a:avLst>
              <a:gd name="adj1" fmla="val 16222277"/>
              <a:gd name="adj2" fmla="val 29300"/>
            </a:avLst>
          </a:prstGeom>
          <a:solidFill>
            <a:schemeClr val="accent4">
              <a:lumMod val="60000"/>
              <a:lumOff val="40000"/>
            </a:schemeClr>
          </a:solidFill>
          <a:ln>
            <a:solidFill>
              <a:srgbClr val="FAD8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11" name="Rechteck 10"/>
          <p:cNvSpPr/>
          <p:nvPr userDrawn="1"/>
        </p:nvSpPr>
        <p:spPr bwMode="auto">
          <a:xfrm>
            <a:off x="1514360" y="545354"/>
            <a:ext cx="4311694" cy="5810996"/>
          </a:xfrm>
          <a:prstGeom prst="rect">
            <a:avLst/>
          </a:prstGeom>
          <a:solidFill>
            <a:schemeClr val="accent4">
              <a:lumMod val="60000"/>
              <a:lumOff val="40000"/>
            </a:schemeClr>
          </a:solidFill>
          <a:ln>
            <a:solidFill>
              <a:schemeClr val="tx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0" name="Rechteck 9"/>
          <p:cNvSpPr/>
          <p:nvPr userDrawn="1"/>
        </p:nvSpPr>
        <p:spPr bwMode="auto">
          <a:xfrm>
            <a:off x="1276796" y="399680"/>
            <a:ext cx="4381054" cy="5636629"/>
          </a:xfrm>
          <a:prstGeom prst="rect">
            <a:avLst/>
          </a:prstGeom>
          <a:solidFill>
            <a:schemeClr val="bg1"/>
          </a:solidFill>
          <a:ln>
            <a:solidFill>
              <a:schemeClr val="tx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4" name="Ellipse 13"/>
          <p:cNvSpPr/>
          <p:nvPr userDrawn="1"/>
        </p:nvSpPr>
        <p:spPr bwMode="auto">
          <a:xfrm>
            <a:off x="119858" y="84038"/>
            <a:ext cx="468000" cy="468000"/>
          </a:xfrm>
          <a:prstGeom prst="ellipse">
            <a:avLst/>
          </a:prstGeom>
          <a:solidFill>
            <a:schemeClr val="accent4">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5" name="Ellipse 14"/>
          <p:cNvSpPr/>
          <p:nvPr userDrawn="1"/>
        </p:nvSpPr>
        <p:spPr bwMode="auto">
          <a:xfrm>
            <a:off x="420359" y="616078"/>
            <a:ext cx="144000" cy="144000"/>
          </a:xfrm>
          <a:prstGeom prst="ellipse">
            <a:avLst/>
          </a:prstGeom>
          <a:solidFill>
            <a:srgbClr val="D4E6C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6" name="Ellipse 15"/>
          <p:cNvSpPr/>
          <p:nvPr userDrawn="1"/>
        </p:nvSpPr>
        <p:spPr bwMode="auto">
          <a:xfrm>
            <a:off x="800829" y="4853210"/>
            <a:ext cx="329933" cy="312836"/>
          </a:xfrm>
          <a:prstGeom prst="ellipse">
            <a:avLst/>
          </a:prstGeom>
          <a:solidFill>
            <a:schemeClr val="accent4">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20" name="Ellipse 19"/>
          <p:cNvSpPr/>
          <p:nvPr userDrawn="1"/>
        </p:nvSpPr>
        <p:spPr bwMode="auto">
          <a:xfrm>
            <a:off x="5381819" y="2496855"/>
            <a:ext cx="72000" cy="72000"/>
          </a:xfrm>
          <a:prstGeom prst="ellipse">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5" name="Textfeld 4"/>
          <p:cNvSpPr txBox="1"/>
          <p:nvPr userDrawn="1"/>
        </p:nvSpPr>
        <p:spPr bwMode="auto">
          <a:xfrm>
            <a:off x="1392476" y="35726"/>
            <a:ext cx="3886249" cy="6243760"/>
          </a:xfrm>
          <a:prstGeom prst="rect">
            <a:avLst/>
          </a:prstGeom>
          <a:noFill/>
        </p:spPr>
        <p:txBody>
          <a:bodyPr wrap="square" rtlCol="0">
            <a:spAutoFit/>
          </a:bodyPr>
          <a:lstStyle/>
          <a:p>
            <a:pPr marL="0" marR="0" lvl="0" indent="0" algn="l" defTabSz="914400">
              <a:lnSpc>
                <a:spcPct val="90000"/>
              </a:lnSpc>
              <a:spcBef>
                <a:spcPts val="1000"/>
              </a:spcBef>
              <a:spcAft>
                <a:spcPts val="0"/>
              </a:spcAft>
              <a:buClrTx/>
              <a:buSzTx/>
              <a:buFont typeface="Arial"/>
              <a:buNone/>
              <a:defRPr/>
            </a:pPr>
            <a:r>
              <a:rPr lang="de-DE" sz="1800" b="0" i="0" u="none" strike="noStrike" cap="none" spc="0" dirty="0">
                <a:ln>
                  <a:noFill/>
                </a:ln>
                <a:solidFill>
                  <a:prstClr val="white"/>
                </a:solidFill>
                <a:latin typeface="Calibri"/>
                <a:ea typeface="Arial"/>
                <a:cs typeface="Arial"/>
              </a:rPr>
              <a:t> </a:t>
            </a:r>
            <a:endParaRPr dirty="0"/>
          </a:p>
          <a:p>
            <a:pPr marL="0" marR="0" lvl="0" indent="0" algn="l" defTabSz="914400">
              <a:lnSpc>
                <a:spcPct val="90000"/>
              </a:lnSpc>
              <a:spcBef>
                <a:spcPts val="1000"/>
              </a:spcBef>
              <a:spcAft>
                <a:spcPts val="0"/>
              </a:spcAft>
              <a:buClrTx/>
              <a:buSzTx/>
              <a:buFont typeface="Arial"/>
              <a:buNone/>
              <a:defRPr/>
            </a:pPr>
            <a:r>
              <a:rPr lang="de-DE" sz="1800" b="0" i="0" u="none" strike="noStrike" cap="none" spc="0" dirty="0">
                <a:ln>
                  <a:noFill/>
                </a:ln>
                <a:solidFill>
                  <a:prstClr val="white"/>
                </a:solidFill>
                <a:latin typeface="Calibri"/>
                <a:ea typeface="Arial"/>
                <a:cs typeface="Arial"/>
              </a:rPr>
              <a:t>Verfassen Sie einen Post zum Thema</a:t>
            </a:r>
            <a:endParaRPr dirty="0"/>
          </a:p>
          <a:p>
            <a:pPr marL="0" marR="0" lvl="0" indent="0" algn="l" defTabSz="914400">
              <a:lnSpc>
                <a:spcPct val="90000"/>
              </a:lnSpc>
              <a:spcBef>
                <a:spcPts val="1000"/>
              </a:spcBef>
              <a:spcAft>
                <a:spcPts val="0"/>
              </a:spcAft>
              <a:buClrTx/>
              <a:buSzTx/>
              <a:buFont typeface="Arial"/>
              <a:buNone/>
              <a:defRPr/>
            </a:pPr>
            <a:endParaRPr lang="de-DE" sz="300" b="1" i="0" u="sng" strike="noStrike" cap="none" spc="0" dirty="0">
              <a:ln>
                <a:noFill/>
              </a:ln>
              <a:solidFill>
                <a:prstClr val="white"/>
              </a:solidFill>
              <a:latin typeface="Calibri"/>
              <a:ea typeface="Arial"/>
              <a:cs typeface="Arial"/>
            </a:endParaRPr>
          </a:p>
          <a:p>
            <a:pPr marL="0" marR="0" lvl="0" indent="0" algn="l" defTabSz="914400">
              <a:lnSpc>
                <a:spcPct val="90000"/>
              </a:lnSpc>
              <a:spcBef>
                <a:spcPts val="1000"/>
              </a:spcBef>
              <a:spcAft>
                <a:spcPts val="0"/>
              </a:spcAft>
              <a:buClrTx/>
              <a:buSzTx/>
              <a:buFont typeface="Arial"/>
              <a:buNone/>
              <a:defRPr/>
            </a:pPr>
            <a:endParaRPr lang="de-DE" sz="100" b="1" i="0" u="sng" strike="noStrike" cap="none" spc="0" dirty="0">
              <a:ln>
                <a:noFill/>
              </a:ln>
              <a:solidFill>
                <a:prstClr val="white"/>
              </a:solidFill>
              <a:latin typeface="Calibri"/>
              <a:ea typeface="Arial"/>
              <a:cs typeface="Arial"/>
            </a:endParaRPr>
          </a:p>
          <a:p>
            <a:pPr marL="0" marR="0" lvl="0" indent="0" algn="l" defTabSz="914400">
              <a:lnSpc>
                <a:spcPct val="90000"/>
              </a:lnSpc>
              <a:spcBef>
                <a:spcPts val="1000"/>
              </a:spcBef>
              <a:spcAft>
                <a:spcPts val="0"/>
              </a:spcAft>
              <a:buClrTx/>
              <a:buSzTx/>
              <a:buFont typeface="Arial"/>
              <a:buNone/>
              <a:defRPr/>
            </a:pPr>
            <a:endParaRPr lang="de-DE" sz="100" b="1" i="0" u="sng" strike="noStrike" cap="none" spc="0" dirty="0">
              <a:ln>
                <a:noFill/>
              </a:ln>
              <a:solidFill>
                <a:prstClr val="white"/>
              </a:solidFill>
              <a:latin typeface="Calibri"/>
              <a:ea typeface="Arial"/>
              <a:cs typeface="Arial"/>
            </a:endParaRPr>
          </a:p>
          <a:p>
            <a:pPr marL="0" marR="0" lvl="0" indent="0" algn="l" defTabSz="914400">
              <a:lnSpc>
                <a:spcPct val="90000"/>
              </a:lnSpc>
              <a:spcBef>
                <a:spcPts val="1000"/>
              </a:spcBef>
              <a:spcAft>
                <a:spcPts val="0"/>
              </a:spcAft>
              <a:buClrTx/>
              <a:buSzTx/>
              <a:buFont typeface="Arial"/>
              <a:buNone/>
              <a:defRPr/>
            </a:pPr>
            <a:endParaRPr lang="de-DE" sz="100" b="1" i="0" u="sng" strike="noStrike" cap="none" spc="0" dirty="0">
              <a:ln>
                <a:noFill/>
              </a:ln>
              <a:solidFill>
                <a:prstClr val="white"/>
              </a:solidFill>
              <a:latin typeface="Calibri"/>
              <a:ea typeface="Arial"/>
              <a:cs typeface="Arial"/>
            </a:endParaRPr>
          </a:p>
          <a:p>
            <a:pPr marL="0" marR="0" lvl="0" indent="0" algn="l" defTabSz="914400">
              <a:lnSpc>
                <a:spcPct val="90000"/>
              </a:lnSpc>
              <a:spcBef>
                <a:spcPts val="1000"/>
              </a:spcBef>
              <a:spcAft>
                <a:spcPts val="0"/>
              </a:spcAft>
              <a:buClrTx/>
              <a:buSzTx/>
              <a:buFont typeface="Arial"/>
              <a:buNone/>
              <a:defRPr/>
            </a:pPr>
            <a:endParaRPr lang="de-DE" sz="100" b="1" i="0" u="sng" strike="noStrike" cap="none" spc="0" dirty="0">
              <a:ln>
                <a:noFill/>
              </a:ln>
              <a:solidFill>
                <a:prstClr val="white"/>
              </a:solidFill>
              <a:latin typeface="Calibri"/>
              <a:ea typeface="Arial"/>
              <a:cs typeface="Arial"/>
            </a:endParaRPr>
          </a:p>
          <a:p>
            <a:pPr marL="0" marR="0" lvl="0" indent="0" algn="l" defTabSz="914400">
              <a:lnSpc>
                <a:spcPct val="90000"/>
              </a:lnSpc>
              <a:spcBef>
                <a:spcPts val="1000"/>
              </a:spcBef>
              <a:spcAft>
                <a:spcPts val="0"/>
              </a:spcAft>
              <a:buClrTx/>
              <a:buSzTx/>
              <a:buFont typeface="Arial"/>
              <a:buNone/>
              <a:defRPr/>
            </a:pPr>
            <a:endParaRPr lang="de-DE" sz="100" b="1" i="0" u="sng" strike="noStrike" cap="none" spc="0" dirty="0">
              <a:ln>
                <a:noFill/>
              </a:ln>
              <a:solidFill>
                <a:prstClr val="white"/>
              </a:solidFill>
              <a:latin typeface="Calibri"/>
              <a:ea typeface="Arial"/>
              <a:cs typeface="Arial"/>
            </a:endParaRPr>
          </a:p>
          <a:p>
            <a:pPr marL="0" marR="0" lvl="0" indent="0" algn="l" defTabSz="914400">
              <a:lnSpc>
                <a:spcPct val="90000"/>
              </a:lnSpc>
              <a:spcBef>
                <a:spcPts val="600"/>
              </a:spcBef>
              <a:spcAft>
                <a:spcPts val="0"/>
              </a:spcAft>
              <a:buClrTx/>
              <a:buSzTx/>
              <a:buFont typeface="Arial"/>
              <a:buNone/>
              <a:defRPr/>
            </a:pPr>
            <a:r>
              <a:rPr lang="de-DE" sz="1400" b="1" i="0" u="sng" strike="noStrike" cap="none" spc="0" dirty="0">
                <a:ln>
                  <a:noFill/>
                </a:ln>
                <a:solidFill>
                  <a:prstClr val="white"/>
                </a:solidFill>
                <a:latin typeface="Calibri"/>
                <a:ea typeface="Arial"/>
                <a:cs typeface="Arial"/>
              </a:rPr>
              <a:t>Foto einfügen</a:t>
            </a:r>
            <a:endParaRPr dirty="0"/>
          </a:p>
          <a:p>
            <a:pPr marL="357188" marR="0" lvl="0" indent="-357188" algn="l" defTabSz="914400">
              <a:lnSpc>
                <a:spcPct val="90000"/>
              </a:lnSpc>
              <a:spcBef>
                <a:spcPts val="600"/>
              </a:spcBef>
              <a:spcAft>
                <a:spcPts val="0"/>
              </a:spcAft>
              <a:buClrTx/>
              <a:buSzTx/>
              <a:buFont typeface="+mj-lt"/>
              <a:buAutoNum type="arabicPeriod"/>
              <a:defRPr/>
            </a:pPr>
            <a:r>
              <a:rPr lang="de-DE" sz="1400" b="0" i="0" u="none" strike="noStrike" cap="none" spc="0" dirty="0">
                <a:ln>
                  <a:noFill/>
                </a:ln>
                <a:solidFill>
                  <a:prstClr val="white"/>
                </a:solidFill>
                <a:latin typeface="Calibri"/>
                <a:ea typeface="Arial"/>
                <a:cs typeface="Arial"/>
              </a:rPr>
              <a:t>Kopieren Sie mit Strg + C ein Foto in die Zwischenablage. </a:t>
            </a:r>
            <a:endParaRPr dirty="0"/>
          </a:p>
          <a:p>
            <a:pPr marL="357188" marR="0" lvl="0" indent="-357188" algn="l" defTabSz="914400">
              <a:lnSpc>
                <a:spcPct val="90000"/>
              </a:lnSpc>
              <a:spcBef>
                <a:spcPts val="600"/>
              </a:spcBef>
              <a:spcAft>
                <a:spcPts val="0"/>
              </a:spcAft>
              <a:buClrTx/>
              <a:buSzTx/>
              <a:buFont typeface="+mj-lt"/>
              <a:buAutoNum type="arabicPeriod"/>
              <a:defRPr/>
            </a:pPr>
            <a:r>
              <a:rPr lang="de-DE" sz="1400" b="0" i="0" u="none" strike="noStrike" cap="none" spc="0" dirty="0">
                <a:ln>
                  <a:noFill/>
                </a:ln>
                <a:solidFill>
                  <a:prstClr val="white"/>
                </a:solidFill>
                <a:latin typeface="Calibri"/>
                <a:ea typeface="Arial"/>
                <a:cs typeface="Arial"/>
              </a:rPr>
              <a:t>Wählen Sie mit Rechtsklick den Bereich für das Foto aus. </a:t>
            </a:r>
            <a:endParaRPr dirty="0"/>
          </a:p>
          <a:p>
            <a:pPr marL="357188" marR="0" lvl="0" indent="-357188" algn="l" defTabSz="914400">
              <a:lnSpc>
                <a:spcPct val="90000"/>
              </a:lnSpc>
              <a:spcBef>
                <a:spcPts val="600"/>
              </a:spcBef>
              <a:spcAft>
                <a:spcPts val="0"/>
              </a:spcAft>
              <a:buClrTx/>
              <a:buSzTx/>
              <a:buFont typeface="+mj-lt"/>
              <a:buAutoNum type="arabicPeriod"/>
              <a:defRPr/>
            </a:pPr>
            <a:r>
              <a:rPr lang="de-DE" sz="1400" b="0" i="0" u="none" strike="noStrike" cap="none" spc="0" dirty="0">
                <a:ln>
                  <a:noFill/>
                </a:ln>
                <a:solidFill>
                  <a:prstClr val="white"/>
                </a:solidFill>
                <a:latin typeface="Calibri"/>
                <a:ea typeface="Arial"/>
                <a:cs typeface="Arial"/>
              </a:rPr>
              <a:t>Wählen Sie im Kontextmenü „Form formatieren …“ aus. </a:t>
            </a:r>
            <a:endParaRPr dirty="0"/>
          </a:p>
          <a:p>
            <a:pPr marL="357188" marR="0" lvl="0" indent="-357188" algn="l" defTabSz="914400">
              <a:lnSpc>
                <a:spcPct val="90000"/>
              </a:lnSpc>
              <a:spcBef>
                <a:spcPts val="600"/>
              </a:spcBef>
              <a:spcAft>
                <a:spcPts val="0"/>
              </a:spcAft>
              <a:buClrTx/>
              <a:buSzTx/>
              <a:buFont typeface="+mj-lt"/>
              <a:buAutoNum type="arabicPeriod"/>
              <a:defRPr/>
            </a:pPr>
            <a:r>
              <a:rPr lang="de-DE" sz="1400" b="0" i="0" u="none" strike="noStrike" cap="none" spc="0" dirty="0">
                <a:ln>
                  <a:noFill/>
                </a:ln>
                <a:solidFill>
                  <a:prstClr val="white"/>
                </a:solidFill>
                <a:latin typeface="Calibri"/>
                <a:ea typeface="Arial"/>
                <a:cs typeface="Arial"/>
              </a:rPr>
              <a:t>Gehen Sie im Reiter Füllung auf „Bild- oder Texturfüllung“</a:t>
            </a:r>
            <a:endParaRPr dirty="0"/>
          </a:p>
          <a:p>
            <a:pPr marL="357188" marR="0" lvl="0" indent="-357188" algn="l" defTabSz="914400">
              <a:lnSpc>
                <a:spcPct val="90000"/>
              </a:lnSpc>
              <a:spcBef>
                <a:spcPts val="600"/>
              </a:spcBef>
              <a:spcAft>
                <a:spcPts val="0"/>
              </a:spcAft>
              <a:buClrTx/>
              <a:buSzTx/>
              <a:buFont typeface="+mj-lt"/>
              <a:buAutoNum type="arabicPeriod"/>
              <a:defRPr/>
            </a:pPr>
            <a:r>
              <a:rPr lang="de-DE" sz="1400" b="0" i="0" u="none" strike="noStrike" cap="none" spc="0" dirty="0">
                <a:ln>
                  <a:noFill/>
                </a:ln>
                <a:solidFill>
                  <a:prstClr val="white"/>
                </a:solidFill>
                <a:latin typeface="Calibri"/>
                <a:ea typeface="Arial"/>
                <a:cs typeface="Arial"/>
              </a:rPr>
              <a:t>Fügen Sie unter Bildquelle den Inhalt der Zwischenablage ein.</a:t>
            </a:r>
            <a:endParaRPr dirty="0"/>
          </a:p>
          <a:p>
            <a:pPr marL="357188" marR="0" lvl="0" indent="-357188" algn="l" defTabSz="914400">
              <a:lnSpc>
                <a:spcPct val="90000"/>
              </a:lnSpc>
              <a:spcBef>
                <a:spcPts val="600"/>
              </a:spcBef>
              <a:spcAft>
                <a:spcPts val="0"/>
              </a:spcAft>
              <a:buClrTx/>
              <a:buSzTx/>
              <a:buFont typeface="+mj-lt"/>
              <a:buAutoNum type="arabicPeriod"/>
              <a:defRPr/>
            </a:pPr>
            <a:r>
              <a:rPr lang="de-DE" sz="1400" b="0" i="0" u="none" strike="noStrike" cap="none" spc="0" dirty="0">
                <a:ln>
                  <a:noFill/>
                </a:ln>
                <a:solidFill>
                  <a:prstClr val="white"/>
                </a:solidFill>
                <a:latin typeface="Calibri"/>
                <a:ea typeface="Arial"/>
                <a:cs typeface="Arial"/>
              </a:rPr>
              <a:t>Fügen Sie ein Textfeld ein. Notieren Sie darin den Inhalt Ihres Posts. </a:t>
            </a:r>
          </a:p>
          <a:p>
            <a:pPr marL="0" marR="0" lvl="0" indent="0" algn="l" defTabSz="914400">
              <a:lnSpc>
                <a:spcPct val="100000"/>
              </a:lnSpc>
              <a:spcBef>
                <a:spcPts val="600"/>
              </a:spcBef>
              <a:spcAft>
                <a:spcPts val="0"/>
              </a:spcAft>
              <a:buClrTx/>
              <a:buSzTx/>
              <a:buFontTx/>
              <a:buNone/>
              <a:defRPr/>
            </a:pPr>
            <a:endParaRPr lang="de-DE" sz="100" b="1" i="0" u="sng" strike="noStrike" cap="none" spc="0" dirty="0">
              <a:ln>
                <a:noFill/>
              </a:ln>
              <a:solidFill>
                <a:prstClr val="white"/>
              </a:solidFill>
              <a:latin typeface="Calibri"/>
              <a:ea typeface="Arial"/>
              <a:cs typeface="Arial"/>
            </a:endParaRPr>
          </a:p>
          <a:p>
            <a:pPr marL="0" marR="0" lvl="0" indent="0" algn="l" defTabSz="914400">
              <a:lnSpc>
                <a:spcPct val="100000"/>
              </a:lnSpc>
              <a:spcBef>
                <a:spcPts val="600"/>
              </a:spcBef>
              <a:spcAft>
                <a:spcPts val="0"/>
              </a:spcAft>
              <a:buClrTx/>
              <a:buSzTx/>
              <a:buFontTx/>
              <a:buNone/>
              <a:defRPr/>
            </a:pPr>
            <a:r>
              <a:rPr lang="de-DE" sz="1400" b="1" i="0" u="sng" strike="noStrike" cap="none" spc="0" dirty="0">
                <a:ln>
                  <a:noFill/>
                </a:ln>
                <a:solidFill>
                  <a:prstClr val="white"/>
                </a:solidFill>
                <a:latin typeface="Calibri"/>
                <a:ea typeface="Arial"/>
                <a:cs typeface="Arial"/>
              </a:rPr>
              <a:t>Post speichern</a:t>
            </a:r>
            <a:endParaRPr dirty="0"/>
          </a:p>
          <a:p>
            <a:pPr marL="357188" marR="0" lvl="0" indent="-357188" algn="l" defTabSz="914400">
              <a:lnSpc>
                <a:spcPct val="90000"/>
              </a:lnSpc>
              <a:spcBef>
                <a:spcPts val="600"/>
              </a:spcBef>
              <a:spcAft>
                <a:spcPts val="0"/>
              </a:spcAft>
              <a:buClrTx/>
              <a:buSzTx/>
              <a:buFont typeface="+mj-lt"/>
              <a:buAutoNum type="arabicPeriod"/>
              <a:defRPr/>
            </a:pPr>
            <a:r>
              <a:rPr lang="de-DE" sz="1400" b="0" i="0" u="none" strike="noStrike" cap="none" spc="0" dirty="0">
                <a:ln>
                  <a:noFill/>
                </a:ln>
                <a:solidFill>
                  <a:prstClr val="white"/>
                </a:solidFill>
                <a:latin typeface="Calibri"/>
                <a:ea typeface="Arial"/>
                <a:cs typeface="Arial"/>
              </a:rPr>
              <a:t>Markieren Sie den gesamten Post (Strg + A).</a:t>
            </a:r>
            <a:endParaRPr dirty="0"/>
          </a:p>
          <a:p>
            <a:pPr marL="357188" marR="0" lvl="0" indent="-357188" algn="l" defTabSz="914400">
              <a:lnSpc>
                <a:spcPct val="90000"/>
              </a:lnSpc>
              <a:spcBef>
                <a:spcPts val="600"/>
              </a:spcBef>
              <a:spcAft>
                <a:spcPts val="0"/>
              </a:spcAft>
              <a:buClrTx/>
              <a:buSzTx/>
              <a:buFont typeface="+mj-lt"/>
              <a:buAutoNum type="arabicPeriod"/>
              <a:defRPr/>
            </a:pPr>
            <a:r>
              <a:rPr lang="de-DE" sz="1400" b="0" i="0" u="none" strike="noStrike" cap="none" spc="0" dirty="0">
                <a:ln>
                  <a:noFill/>
                </a:ln>
                <a:solidFill>
                  <a:prstClr val="white"/>
                </a:solidFill>
                <a:latin typeface="Calibri"/>
                <a:ea typeface="Arial"/>
                <a:cs typeface="Arial"/>
              </a:rPr>
              <a:t>Wählen Sie mit Rechtsklick  im Kontextmenü „als Grafik speichern …“ aus. </a:t>
            </a:r>
            <a:endParaRPr dirty="0"/>
          </a:p>
          <a:p>
            <a:pPr marL="357188" marR="0" lvl="0" indent="-357188" algn="l" defTabSz="914400">
              <a:lnSpc>
                <a:spcPct val="90000"/>
              </a:lnSpc>
              <a:spcBef>
                <a:spcPts val="600"/>
              </a:spcBef>
              <a:spcAft>
                <a:spcPts val="0"/>
              </a:spcAft>
              <a:buClrTx/>
              <a:buSzTx/>
              <a:buFont typeface="+mj-lt"/>
              <a:buAutoNum type="arabicPeriod"/>
              <a:defRPr/>
            </a:pPr>
            <a:r>
              <a:rPr lang="de-DE" sz="1400" b="0" i="0" u="none" strike="noStrike" cap="none" spc="0" dirty="0">
                <a:ln>
                  <a:noFill/>
                </a:ln>
                <a:solidFill>
                  <a:prstClr val="white"/>
                </a:solidFill>
                <a:latin typeface="Calibri"/>
                <a:ea typeface="Arial"/>
                <a:cs typeface="Arial"/>
              </a:rPr>
              <a:t>Speichern Sie den Post als Bild ab. </a:t>
            </a:r>
          </a:p>
        </p:txBody>
      </p:sp>
      <p:sp>
        <p:nvSpPr>
          <p:cNvPr id="21" name="Ellipse 20"/>
          <p:cNvSpPr/>
          <p:nvPr userDrawn="1"/>
        </p:nvSpPr>
        <p:spPr bwMode="auto">
          <a:xfrm>
            <a:off x="590338" y="405898"/>
            <a:ext cx="252000" cy="252000"/>
          </a:xfrm>
          <a:prstGeom prst="ellipse">
            <a:avLst/>
          </a:prstGeom>
          <a:solidFill>
            <a:srgbClr val="D4E6C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22" name="Ellipse 21"/>
          <p:cNvSpPr/>
          <p:nvPr userDrawn="1"/>
        </p:nvSpPr>
        <p:spPr bwMode="auto">
          <a:xfrm>
            <a:off x="1087611" y="4672537"/>
            <a:ext cx="144000" cy="144000"/>
          </a:xfrm>
          <a:prstGeom prst="ellipse">
            <a:avLst/>
          </a:prstGeom>
          <a:solidFill>
            <a:schemeClr val="accent4">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23" name="Teilkreis 22"/>
          <p:cNvSpPr/>
          <p:nvPr userDrawn="1"/>
        </p:nvSpPr>
        <p:spPr bwMode="auto">
          <a:xfrm>
            <a:off x="11434629" y="-679821"/>
            <a:ext cx="1514741" cy="1337718"/>
          </a:xfrm>
          <a:prstGeom prst="pie">
            <a:avLst>
              <a:gd name="adj1" fmla="val 5353056"/>
              <a:gd name="adj2" fmla="val 10829266"/>
            </a:avLst>
          </a:prstGeom>
          <a:solidFill>
            <a:schemeClr val="accent4">
              <a:lumMod val="60000"/>
              <a:lumOff val="40000"/>
            </a:schemeClr>
          </a:solidFill>
          <a:ln>
            <a:solidFill>
              <a:srgbClr val="FAD8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24" name="Ellipse 23"/>
          <p:cNvSpPr/>
          <p:nvPr userDrawn="1"/>
        </p:nvSpPr>
        <p:spPr bwMode="auto">
          <a:xfrm>
            <a:off x="11583375" y="585397"/>
            <a:ext cx="144000" cy="144000"/>
          </a:xfrm>
          <a:prstGeom prst="ellipse">
            <a:avLst/>
          </a:prstGeom>
          <a:solidFill>
            <a:schemeClr val="accent4">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25" name="Ellipse 24"/>
          <p:cNvSpPr/>
          <p:nvPr userDrawn="1"/>
        </p:nvSpPr>
        <p:spPr bwMode="auto">
          <a:xfrm>
            <a:off x="11799509" y="497374"/>
            <a:ext cx="252000" cy="252000"/>
          </a:xfrm>
          <a:prstGeom prst="ellipse">
            <a:avLst/>
          </a:prstGeom>
          <a:solidFill>
            <a:srgbClr val="D4E6C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29" name="Kreis: nicht ausgefüllt 28"/>
          <p:cNvSpPr/>
          <p:nvPr userDrawn="1"/>
        </p:nvSpPr>
        <p:spPr bwMode="auto">
          <a:xfrm>
            <a:off x="11220709" y="74101"/>
            <a:ext cx="527209" cy="511296"/>
          </a:xfrm>
          <a:prstGeom prst="donut">
            <a:avLst>
              <a:gd name="adj" fmla="val 14510"/>
            </a:avLst>
          </a:prstGeom>
          <a:solidFill>
            <a:srgbClr val="D4E6C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30" name="Halbbogen 29"/>
          <p:cNvSpPr/>
          <p:nvPr userDrawn="1"/>
        </p:nvSpPr>
        <p:spPr bwMode="auto">
          <a:xfrm rot="207412">
            <a:off x="11718125" y="6269751"/>
            <a:ext cx="1132499" cy="1088639"/>
          </a:xfrm>
          <a:prstGeom prst="blockArc">
            <a:avLst>
              <a:gd name="adj1" fmla="val 10418287"/>
              <a:gd name="adj2" fmla="val 15404464"/>
              <a:gd name="adj3" fmla="val 8562"/>
            </a:avLst>
          </a:prstGeom>
          <a:solidFill>
            <a:schemeClr val="accent4">
              <a:lumMod val="60000"/>
              <a:lumOff val="40000"/>
            </a:schemeClr>
          </a:solidFill>
          <a:ln>
            <a:solidFill>
              <a:srgbClr val="FAD8C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pic>
        <p:nvPicPr>
          <p:cNvPr id="2" name="Grafik 1"/>
          <p:cNvPicPr>
            <a:picLocks noChangeAspect="1"/>
          </p:cNvPicPr>
          <p:nvPr userDrawn="1"/>
        </p:nvPicPr>
        <p:blipFill>
          <a:blip r:embed="rId2"/>
          <a:stretch/>
        </p:blipFill>
        <p:spPr bwMode="auto">
          <a:xfrm>
            <a:off x="2168206" y="859068"/>
            <a:ext cx="2427712" cy="708792"/>
          </a:xfrm>
          <a:prstGeom prst="rect">
            <a:avLst/>
          </a:prstGeom>
        </p:spPr>
      </p:pic>
      <p:pic>
        <p:nvPicPr>
          <p:cNvPr id="26" name="Bild 1" descr="https://www.berufssprache-deutsch.bayern.de/fileadmin/user_upload/BSD/Client_Icons/g22.png">
            <a:extLst>
              <a:ext uri="{FF2B5EF4-FFF2-40B4-BE49-F238E27FC236}">
                <a16:creationId xmlns:a16="http://schemas.microsoft.com/office/drawing/2014/main" id="{C12FCED0-52F7-45CB-8BE4-8913B34A5533}"/>
              </a:ext>
            </a:extLst>
          </p:cNvPr>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33903" y="21934"/>
            <a:ext cx="907415" cy="359410"/>
          </a:xfrm>
          <a:prstGeom prst="rect">
            <a:avLst/>
          </a:prstGeom>
          <a:noFill/>
          <a:ln>
            <a:noFill/>
          </a:ln>
        </p:spPr>
      </p:pic>
      <p:sp>
        <p:nvSpPr>
          <p:cNvPr id="12" name="Textfeld 11">
            <a:extLst>
              <a:ext uri="{FF2B5EF4-FFF2-40B4-BE49-F238E27FC236}">
                <a16:creationId xmlns:a16="http://schemas.microsoft.com/office/drawing/2014/main" id="{4ECF3F9A-E14B-4B68-8E9F-68AF1FB362A8}"/>
              </a:ext>
            </a:extLst>
          </p:cNvPr>
          <p:cNvSpPr txBox="1"/>
          <p:nvPr userDrawn="1"/>
        </p:nvSpPr>
        <p:spPr>
          <a:xfrm>
            <a:off x="1616232" y="73661"/>
            <a:ext cx="3531659" cy="276999"/>
          </a:xfrm>
          <a:prstGeom prst="rect">
            <a:avLst/>
          </a:prstGeom>
          <a:noFill/>
        </p:spPr>
        <p:txBody>
          <a:bodyPr wrap="square" rtlCol="0">
            <a:spAutoFit/>
          </a:bodyPr>
          <a:lstStyle/>
          <a:p>
            <a:r>
              <a:rPr lang="de-DE" sz="1200" dirty="0">
                <a:latin typeface="Arial" panose="020B0604020202020204" pitchFamily="34" charset="0"/>
                <a:cs typeface="Arial" panose="020B0604020202020204" pitchFamily="34" charset="0"/>
              </a:rPr>
              <a:t>M 8 Vorlage </a:t>
            </a:r>
            <a:r>
              <a:rPr lang="de-DE" sz="1200" dirty="0" err="1">
                <a:latin typeface="Arial" panose="020B0604020202020204" pitchFamily="34" charset="0"/>
                <a:cs typeface="Arial" panose="020B0604020202020204" pitchFamily="34" charset="0"/>
              </a:rPr>
              <a:t>Social</a:t>
            </a:r>
            <a:r>
              <a:rPr lang="de-DE" sz="1200" dirty="0">
                <a:latin typeface="Arial" panose="020B0604020202020204" pitchFamily="34" charset="0"/>
                <a:cs typeface="Arial" panose="020B0604020202020204" pitchFamily="34" charset="0"/>
              </a:rPr>
              <a:t> Media Post</a:t>
            </a:r>
          </a:p>
        </p:txBody>
      </p:sp>
      <p:sp>
        <p:nvSpPr>
          <p:cNvPr id="27" name="Textfeld 26">
            <a:extLst>
              <a:ext uri="{FF2B5EF4-FFF2-40B4-BE49-F238E27FC236}">
                <a16:creationId xmlns:a16="http://schemas.microsoft.com/office/drawing/2014/main" id="{41F872FE-CB3C-47AC-A7E2-69FB7D57CA6D}"/>
              </a:ext>
            </a:extLst>
          </p:cNvPr>
          <p:cNvSpPr txBox="1"/>
          <p:nvPr userDrawn="1"/>
        </p:nvSpPr>
        <p:spPr>
          <a:xfrm>
            <a:off x="547009" y="6580805"/>
            <a:ext cx="3468469" cy="276999"/>
          </a:xfrm>
          <a:prstGeom prst="rect">
            <a:avLst/>
          </a:prstGeom>
          <a:noFill/>
        </p:spPr>
        <p:txBody>
          <a:bodyPr wrap="square" rtlCol="0">
            <a:spAutoFit/>
          </a:bodyPr>
          <a:lstStyle/>
          <a:p>
            <a:r>
              <a:rPr lang="de-DE" sz="1200" dirty="0">
                <a:latin typeface="Arial" panose="020B0604020202020204" pitchFamily="34" charset="0"/>
                <a:cs typeface="Arial" panose="020B0604020202020204" pitchFamily="34" charset="0"/>
              </a:rPr>
              <a:t>ISB – Berufssprache Deutsch</a:t>
            </a: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elplatzhalter 1"/>
          <p:cNvSpPr>
            <a:spLocks noGrp="1"/>
          </p:cNvSpPr>
          <p:nvPr>
            <p:ph type="title"/>
          </p:nvPr>
        </p:nvSpPr>
        <p:spPr bwMode="auto">
          <a:xfrm>
            <a:off x="838200" y="365125"/>
            <a:ext cx="10515600" cy="1325563"/>
          </a:xfrm>
          <a:prstGeom prst="rect">
            <a:avLst/>
          </a:prstGeom>
        </p:spPr>
        <p:txBody>
          <a:bodyPr vert="horz" lIns="91440" tIns="45720" rIns="91440" bIns="45720" rtlCol="0" anchor="ctr">
            <a:normAutofit/>
          </a:bodyPr>
          <a:lstStyle/>
          <a:p>
            <a:pPr>
              <a:defRPr/>
            </a:pPr>
            <a:r>
              <a:rPr lang="de-DE"/>
              <a:t>Mastertitelformat bearbeiten</a:t>
            </a:r>
            <a:endParaRPr/>
          </a:p>
        </p:txBody>
      </p:sp>
      <p:sp>
        <p:nvSpPr>
          <p:cNvPr id="3" name="Textplatzhalter 2"/>
          <p:cNvSpPr>
            <a:spLocks noGrp="1"/>
          </p:cNvSpPr>
          <p:nvPr>
            <p:ph type="body" idx="1"/>
          </p:nvPr>
        </p:nvSpPr>
        <p:spPr bwMode="auto">
          <a:xfrm>
            <a:off x="838200" y="1825625"/>
            <a:ext cx="10515600" cy="4351338"/>
          </a:xfrm>
          <a:prstGeom prst="rect">
            <a:avLst/>
          </a:prstGeom>
        </p:spPr>
        <p:txBody>
          <a:bodyPr vert="horz" lIns="91440" tIns="45720" rIns="91440" bIns="45720" rtlCol="0">
            <a:normAutofit/>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4" name="Datumsplatzhalter 3"/>
          <p:cNvSpPr>
            <a:spLocks noGrp="1"/>
          </p:cNvSpPr>
          <p:nvPr>
            <p:ph type="dt" sz="half" idx="2"/>
          </p:nvPr>
        </p:nvSpPr>
        <p:spPr bwMode="auto">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35661DFE-E76F-43CB-991B-E753AE60BAE7}" type="datetimeFigureOut">
              <a:rPr lang="de-DE"/>
              <a:t>07.05.2024</a:t>
            </a:fld>
            <a:endParaRPr lang="de-DE"/>
          </a:p>
        </p:txBody>
      </p:sp>
      <p:sp>
        <p:nvSpPr>
          <p:cNvPr id="5" name="Fußzeilenplatzhalter 4"/>
          <p:cNvSpPr>
            <a:spLocks noGrp="1"/>
          </p:cNvSpPr>
          <p:nvPr>
            <p:ph type="ftr" sz="quarter" idx="3"/>
          </p:nvPr>
        </p:nvSpPr>
        <p:spPr bwMode="auto">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de-DE"/>
          </a:p>
        </p:txBody>
      </p:sp>
      <p:sp>
        <p:nvSpPr>
          <p:cNvPr id="6" name="Foliennummernplatzhalter 5"/>
          <p:cNvSpPr>
            <a:spLocks noGrp="1"/>
          </p:cNvSpPr>
          <p:nvPr>
            <p:ph type="sldNum" sz="quarter" idx="4"/>
          </p:nvPr>
        </p:nvSpPr>
        <p:spPr bwMode="auto">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E887194-3385-41A0-86D9-CA173FD52835}" type="slidenum">
              <a:rPr lang="de-DE"/>
              <a:t>‹Nr.›</a:t>
            </a:fld>
            <a:endParaRPr lang="de-DE"/>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a:lnSpc>
          <a:spcPct val="90000"/>
        </a:lnSpc>
        <a:spcBef>
          <a:spcPts val="0"/>
        </a:spcBef>
        <a:buNone/>
        <a:defRPr sz="4400">
          <a:solidFill>
            <a:schemeClr val="tx1"/>
          </a:solidFill>
          <a:latin typeface="+mj-lt"/>
          <a:ea typeface="+mj-ea"/>
          <a:cs typeface="+mj-cs"/>
        </a:defRPr>
      </a:lvl1pPr>
    </p:titleStyle>
    <p:body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de-DE"/>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grpSp>
        <p:nvGrpSpPr>
          <p:cNvPr id="51" name="Gruppieren 50"/>
          <p:cNvGrpSpPr/>
          <p:nvPr/>
        </p:nvGrpSpPr>
        <p:grpSpPr bwMode="auto">
          <a:xfrm>
            <a:off x="6348510" y="0"/>
            <a:ext cx="4382627" cy="6858000"/>
            <a:chOff x="6959353" y="0"/>
            <a:chExt cx="4382627" cy="6858000"/>
          </a:xfrm>
        </p:grpSpPr>
        <p:sp>
          <p:nvSpPr>
            <p:cNvPr id="26" name="Rechteck: abgerundete Ecken 25"/>
            <p:cNvSpPr/>
            <p:nvPr/>
          </p:nvSpPr>
          <p:spPr bwMode="auto">
            <a:xfrm>
              <a:off x="6959353" y="0"/>
              <a:ext cx="4382627" cy="6858000"/>
            </a:xfrm>
            <a:prstGeom prst="roundRect">
              <a:avLst>
                <a:gd name="adj" fmla="val 16667"/>
              </a:avLst>
            </a:prstGeom>
            <a:gradFill>
              <a:gsLst>
                <a:gs pos="0">
                  <a:srgbClr val="AB30B7"/>
                </a:gs>
                <a:gs pos="0">
                  <a:srgbClr val="B233AC"/>
                </a:gs>
                <a:gs pos="33000">
                  <a:srgbClr val="E27E6A"/>
                </a:gs>
                <a:gs pos="53000">
                  <a:srgbClr val="F7BD4E"/>
                </a:gs>
                <a:gs pos="72000">
                  <a:srgbClr val="CC3E86"/>
                </a:gs>
                <a:gs pos="91000">
                  <a:srgbClr val="3D65C1"/>
                </a:gs>
              </a:gsLst>
              <a:path path="circle"/>
            </a:gradFill>
            <a:ln w="12700" cap="flat" cmpd="sng" algn="ctr">
              <a:solidFill>
                <a:srgbClr val="4472C4">
                  <a:shade val="50000"/>
                </a:srgbClr>
              </a:solidFill>
              <a:prstDash val="solid"/>
              <a:miter lim="800000"/>
            </a:ln>
            <a:effectLst/>
          </p:spPr>
          <p:txBody>
            <a:bodyPr rtlCol="0" anchor="ctr"/>
            <a:lstStyle/>
            <a:p>
              <a:pPr marL="0" marR="0" lvl="0" indent="0" algn="ctr" defTabSz="914400">
                <a:lnSpc>
                  <a:spcPct val="100000"/>
                </a:lnSpc>
                <a:spcBef>
                  <a:spcPts val="0"/>
                </a:spcBef>
                <a:spcAft>
                  <a:spcPts val="0"/>
                </a:spcAft>
                <a:buClrTx/>
                <a:buSzTx/>
                <a:buFontTx/>
                <a:buNone/>
                <a:defRPr/>
              </a:pPr>
              <a:endParaRPr lang="de-DE" sz="1800" b="0" i="0" u="none" strike="noStrike" cap="none" spc="0">
                <a:ln>
                  <a:noFill/>
                </a:ln>
                <a:solidFill>
                  <a:prstClr val="white"/>
                </a:solidFill>
                <a:latin typeface="Calibri"/>
                <a:ea typeface="Arial"/>
                <a:cs typeface="Arial"/>
              </a:endParaRPr>
            </a:p>
          </p:txBody>
        </p:sp>
        <p:sp>
          <p:nvSpPr>
            <p:cNvPr id="27" name="Rechteck: abgerundete Ecken 26"/>
            <p:cNvSpPr/>
            <p:nvPr/>
          </p:nvSpPr>
          <p:spPr bwMode="auto">
            <a:xfrm>
              <a:off x="7053091" y="112771"/>
              <a:ext cx="4195150" cy="6632458"/>
            </a:xfrm>
            <a:prstGeom prst="roundRect">
              <a:avLst>
                <a:gd name="adj" fmla="val 16667"/>
              </a:avLst>
            </a:prstGeom>
            <a:solidFill>
              <a:sysClr val="window" lastClr="FFFFFF"/>
            </a:solidFill>
            <a:ln w="12700" cap="flat" cmpd="sng" algn="ctr">
              <a:solidFill>
                <a:srgbClr val="4472C4">
                  <a:shade val="50000"/>
                </a:srgbClr>
              </a:solidFill>
              <a:prstDash val="solid"/>
              <a:miter lim="800000"/>
            </a:ln>
            <a:effectLst/>
          </p:spPr>
          <p:txBody>
            <a:bodyPr rtlCol="0" anchor="ctr"/>
            <a:lstStyle/>
            <a:p>
              <a:pPr marL="0" marR="0" lvl="0" indent="0" algn="ctr" defTabSz="914400">
                <a:lnSpc>
                  <a:spcPct val="100000"/>
                </a:lnSpc>
                <a:spcBef>
                  <a:spcPts val="0"/>
                </a:spcBef>
                <a:spcAft>
                  <a:spcPts val="0"/>
                </a:spcAft>
                <a:buClrTx/>
                <a:buSzTx/>
                <a:buFontTx/>
                <a:buNone/>
                <a:defRPr/>
              </a:pPr>
              <a:endParaRPr lang="de-DE" sz="1800" b="0" i="0" u="none" strike="noStrike" cap="none" spc="0">
                <a:ln>
                  <a:noFill/>
                </a:ln>
                <a:solidFill>
                  <a:prstClr val="white"/>
                </a:solidFill>
                <a:latin typeface="Calibri"/>
                <a:ea typeface="Arial"/>
                <a:cs typeface="Arial"/>
              </a:endParaRPr>
            </a:p>
          </p:txBody>
        </p:sp>
        <p:sp>
          <p:nvSpPr>
            <p:cNvPr id="28" name="Herz 27"/>
            <p:cNvSpPr/>
            <p:nvPr/>
          </p:nvSpPr>
          <p:spPr bwMode="auto">
            <a:xfrm>
              <a:off x="7220633" y="4363279"/>
              <a:ext cx="227180" cy="201622"/>
            </a:xfrm>
            <a:prstGeom prst="heart">
              <a:avLst/>
            </a:prstGeom>
            <a:solidFill>
              <a:srgbClr val="EC4B54"/>
            </a:solidFill>
            <a:ln w="12700" cap="flat" cmpd="sng" algn="ctr">
              <a:solidFill>
                <a:srgbClr val="C00000"/>
              </a:solidFill>
              <a:prstDash val="solid"/>
              <a:miter lim="800000"/>
            </a:ln>
            <a:effectLst/>
          </p:spPr>
          <p:txBody>
            <a:bodyPr rtlCol="0" anchor="ctr"/>
            <a:lstStyle/>
            <a:p>
              <a:pPr marL="0" marR="0" lvl="0" indent="0" algn="ctr" defTabSz="914400">
                <a:lnSpc>
                  <a:spcPct val="100000"/>
                </a:lnSpc>
                <a:spcBef>
                  <a:spcPts val="0"/>
                </a:spcBef>
                <a:spcAft>
                  <a:spcPts val="0"/>
                </a:spcAft>
                <a:buClrTx/>
                <a:buSzTx/>
                <a:buFontTx/>
                <a:buNone/>
                <a:defRPr/>
              </a:pPr>
              <a:endParaRPr lang="de-DE" sz="1800" b="0" i="0" u="none" strike="noStrike" cap="none" spc="0">
                <a:ln>
                  <a:noFill/>
                </a:ln>
                <a:solidFill>
                  <a:prstClr val="white"/>
                </a:solidFill>
                <a:latin typeface="Calibri"/>
                <a:ea typeface="Arial"/>
                <a:cs typeface="Arial"/>
              </a:endParaRPr>
            </a:p>
          </p:txBody>
        </p:sp>
        <p:sp>
          <p:nvSpPr>
            <p:cNvPr id="29" name="Sprechblase: oval 28"/>
            <p:cNvSpPr/>
            <p:nvPr/>
          </p:nvSpPr>
          <p:spPr bwMode="auto">
            <a:xfrm>
              <a:off x="7541551" y="4363279"/>
              <a:ext cx="200722" cy="210630"/>
            </a:xfrm>
            <a:prstGeom prst="wedgeEllipseCallout">
              <a:avLst>
                <a:gd name="adj1" fmla="val 43416"/>
                <a:gd name="adj2" fmla="val 53682"/>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a:lnSpc>
                  <a:spcPct val="100000"/>
                </a:lnSpc>
                <a:spcBef>
                  <a:spcPts val="0"/>
                </a:spcBef>
                <a:spcAft>
                  <a:spcPts val="0"/>
                </a:spcAft>
                <a:buClrTx/>
                <a:buSzTx/>
                <a:buFontTx/>
                <a:buNone/>
                <a:defRPr/>
              </a:pPr>
              <a:endParaRPr lang="de-DE" sz="1800" b="0" i="0" u="none" strike="noStrike" cap="none" spc="0">
                <a:ln>
                  <a:noFill/>
                </a:ln>
                <a:solidFill>
                  <a:prstClr val="white"/>
                </a:solidFill>
                <a:latin typeface="Calibri"/>
                <a:ea typeface="Arial"/>
                <a:cs typeface="Arial"/>
              </a:endParaRPr>
            </a:p>
          </p:txBody>
        </p:sp>
        <p:grpSp>
          <p:nvGrpSpPr>
            <p:cNvPr id="30" name="Gruppieren 29"/>
            <p:cNvGrpSpPr/>
            <p:nvPr/>
          </p:nvGrpSpPr>
          <p:grpSpPr bwMode="auto">
            <a:xfrm>
              <a:off x="7907023" y="4359125"/>
              <a:ext cx="206606" cy="205776"/>
              <a:chOff x="6067998" y="5046525"/>
              <a:chExt cx="206606" cy="205776"/>
            </a:xfrm>
          </p:grpSpPr>
          <p:sp>
            <p:nvSpPr>
              <p:cNvPr id="31" name="Gleichschenkliges Dreieck 6"/>
              <p:cNvSpPr/>
              <p:nvPr/>
            </p:nvSpPr>
            <p:spPr bwMode="auto">
              <a:xfrm rot="2553658">
                <a:off x="6067998" y="5046525"/>
                <a:ext cx="206606" cy="205776"/>
              </a:xfrm>
              <a:custGeom>
                <a:avLst/>
                <a:gdLst>
                  <a:gd name="connsiteX0" fmla="*/ 0 w 206606"/>
                  <a:gd name="connsiteY0" fmla="*/ 200813 h 200813"/>
                  <a:gd name="connsiteX1" fmla="*/ 103303 w 206606"/>
                  <a:gd name="connsiteY1" fmla="*/ 0 h 200813"/>
                  <a:gd name="connsiteX2" fmla="*/ 206606 w 206606"/>
                  <a:gd name="connsiteY2" fmla="*/ 200813 h 200813"/>
                  <a:gd name="connsiteX3" fmla="*/ 0 w 206606"/>
                  <a:gd name="connsiteY3" fmla="*/ 200813 h 200813"/>
                  <a:gd name="connsiteX0" fmla="*/ 0 w 206606"/>
                  <a:gd name="connsiteY0" fmla="*/ 200813 h 200813"/>
                  <a:gd name="connsiteX1" fmla="*/ 103303 w 206606"/>
                  <a:gd name="connsiteY1" fmla="*/ 0 h 200813"/>
                  <a:gd name="connsiteX2" fmla="*/ 206606 w 206606"/>
                  <a:gd name="connsiteY2" fmla="*/ 200813 h 200813"/>
                  <a:gd name="connsiteX3" fmla="*/ 100480 w 206606"/>
                  <a:gd name="connsiteY3" fmla="*/ 149181 h 200813"/>
                  <a:gd name="connsiteX4" fmla="*/ 0 w 206606"/>
                  <a:gd name="connsiteY4" fmla="*/ 200813 h 2008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606" h="200813" extrusionOk="0">
                    <a:moveTo>
                      <a:pt x="0" y="200813"/>
                    </a:moveTo>
                    <a:lnTo>
                      <a:pt x="103303" y="0"/>
                    </a:lnTo>
                    <a:lnTo>
                      <a:pt x="206606" y="200813"/>
                    </a:lnTo>
                    <a:cubicBezTo>
                      <a:pt x="169140" y="201041"/>
                      <a:pt x="137946" y="148953"/>
                      <a:pt x="100480" y="149181"/>
                    </a:cubicBezTo>
                    <a:lnTo>
                      <a:pt x="0" y="200813"/>
                    </a:lnTo>
                    <a:close/>
                  </a:path>
                </a:pathLst>
              </a:cu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a:lnSpc>
                    <a:spcPct val="100000"/>
                  </a:lnSpc>
                  <a:spcBef>
                    <a:spcPts val="0"/>
                  </a:spcBef>
                  <a:spcAft>
                    <a:spcPts val="0"/>
                  </a:spcAft>
                  <a:buClrTx/>
                  <a:buSzTx/>
                  <a:buFontTx/>
                  <a:buNone/>
                  <a:defRPr/>
                </a:pPr>
                <a:endParaRPr lang="de-DE" sz="1800" b="0" i="0" u="none" strike="noStrike" cap="none" spc="0">
                  <a:ln>
                    <a:noFill/>
                  </a:ln>
                  <a:solidFill>
                    <a:prstClr val="white"/>
                  </a:solidFill>
                  <a:latin typeface="Calibri"/>
                  <a:ea typeface="Arial"/>
                  <a:cs typeface="Arial"/>
                </a:endParaRPr>
              </a:p>
            </p:txBody>
          </p:sp>
          <p:cxnSp>
            <p:nvCxnSpPr>
              <p:cNvPr id="32" name="Gerader Verbinder 31"/>
              <p:cNvCxnSpPr>
                <a:cxnSpLocks/>
                <a:stCxn id="31" idx="3"/>
                <a:endCxn id="31" idx="1"/>
              </p:cNvCxnSpPr>
              <p:nvPr/>
            </p:nvCxnSpPr>
            <p:spPr bwMode="auto">
              <a:xfrm flipV="1">
                <a:off x="6135417" y="5073630"/>
                <a:ext cx="105475" cy="110687"/>
              </a:xfrm>
              <a:prstGeom prst="line">
                <a:avLst/>
              </a:prstGeom>
              <a:noFill/>
              <a:ln w="6350" cap="flat" cmpd="sng" algn="ctr">
                <a:solidFill>
                  <a:sysClr val="windowText" lastClr="000000"/>
                </a:solidFill>
                <a:prstDash val="solid"/>
                <a:miter lim="800000"/>
              </a:ln>
              <a:effectLst/>
            </p:spPr>
          </p:cxnSp>
        </p:grpSp>
        <p:sp>
          <p:nvSpPr>
            <p:cNvPr id="33" name="Pfeil: Chevron 17"/>
            <p:cNvSpPr/>
            <p:nvPr/>
          </p:nvSpPr>
          <p:spPr bwMode="auto">
            <a:xfrm rot="16199999">
              <a:off x="10964700" y="4397134"/>
              <a:ext cx="166094" cy="128016"/>
            </a:xfrm>
            <a:custGeom>
              <a:avLst/>
              <a:gdLst>
                <a:gd name="connsiteX0" fmla="*/ 0 w 3137350"/>
                <a:gd name="connsiteY0" fmla="*/ 0 h 1528549"/>
                <a:gd name="connsiteX1" fmla="*/ 2468610 w 3137350"/>
                <a:gd name="connsiteY1" fmla="*/ 0 h 1528549"/>
                <a:gd name="connsiteX2" fmla="*/ 3137350 w 3137350"/>
                <a:gd name="connsiteY2" fmla="*/ 764275 h 1528549"/>
                <a:gd name="connsiteX3" fmla="*/ 2468610 w 3137350"/>
                <a:gd name="connsiteY3" fmla="*/ 1528549 h 1528549"/>
                <a:gd name="connsiteX4" fmla="*/ 0 w 3137350"/>
                <a:gd name="connsiteY4" fmla="*/ 1528549 h 1528549"/>
                <a:gd name="connsiteX5" fmla="*/ 668740 w 3137350"/>
                <a:gd name="connsiteY5" fmla="*/ 764275 h 1528549"/>
                <a:gd name="connsiteX6" fmla="*/ 0 w 3137350"/>
                <a:gd name="connsiteY6" fmla="*/ 0 h 1528549"/>
                <a:gd name="connsiteX0" fmla="*/ 0 w 3150998"/>
                <a:gd name="connsiteY0" fmla="*/ 40943 h 1569492"/>
                <a:gd name="connsiteX1" fmla="*/ 3150998 w 3150998"/>
                <a:gd name="connsiteY1" fmla="*/ 0 h 1569492"/>
                <a:gd name="connsiteX2" fmla="*/ 3137350 w 3150998"/>
                <a:gd name="connsiteY2" fmla="*/ 805218 h 1569492"/>
                <a:gd name="connsiteX3" fmla="*/ 2468610 w 3150998"/>
                <a:gd name="connsiteY3" fmla="*/ 1569492 h 1569492"/>
                <a:gd name="connsiteX4" fmla="*/ 0 w 3150998"/>
                <a:gd name="connsiteY4" fmla="*/ 1569492 h 1569492"/>
                <a:gd name="connsiteX5" fmla="*/ 668740 w 3150998"/>
                <a:gd name="connsiteY5" fmla="*/ 805218 h 1569492"/>
                <a:gd name="connsiteX6" fmla="*/ 0 w 3150998"/>
                <a:gd name="connsiteY6" fmla="*/ 40943 h 1569492"/>
                <a:gd name="connsiteX0" fmla="*/ 0 w 3150998"/>
                <a:gd name="connsiteY0" fmla="*/ 40943 h 1583140"/>
                <a:gd name="connsiteX1" fmla="*/ 3150998 w 3150998"/>
                <a:gd name="connsiteY1" fmla="*/ 0 h 1583140"/>
                <a:gd name="connsiteX2" fmla="*/ 3137350 w 3150998"/>
                <a:gd name="connsiteY2" fmla="*/ 805218 h 1583140"/>
                <a:gd name="connsiteX3" fmla="*/ 3123702 w 3150998"/>
                <a:gd name="connsiteY3" fmla="*/ 1583140 h 1583140"/>
                <a:gd name="connsiteX4" fmla="*/ 0 w 3150998"/>
                <a:gd name="connsiteY4" fmla="*/ 1569492 h 1583140"/>
                <a:gd name="connsiteX5" fmla="*/ 668740 w 3150998"/>
                <a:gd name="connsiteY5" fmla="*/ 805218 h 1583140"/>
                <a:gd name="connsiteX6" fmla="*/ 0 w 3150998"/>
                <a:gd name="connsiteY6" fmla="*/ 40943 h 1583140"/>
                <a:gd name="connsiteX0" fmla="*/ 0 w 3150998"/>
                <a:gd name="connsiteY0" fmla="*/ 13648 h 1555845"/>
                <a:gd name="connsiteX1" fmla="*/ 3150998 w 3150998"/>
                <a:gd name="connsiteY1" fmla="*/ 0 h 1555845"/>
                <a:gd name="connsiteX2" fmla="*/ 3137350 w 3150998"/>
                <a:gd name="connsiteY2" fmla="*/ 777923 h 1555845"/>
                <a:gd name="connsiteX3" fmla="*/ 3123702 w 3150998"/>
                <a:gd name="connsiteY3" fmla="*/ 1555845 h 1555845"/>
                <a:gd name="connsiteX4" fmla="*/ 0 w 3150998"/>
                <a:gd name="connsiteY4" fmla="*/ 1542197 h 1555845"/>
                <a:gd name="connsiteX5" fmla="*/ 668740 w 3150998"/>
                <a:gd name="connsiteY5" fmla="*/ 777923 h 1555845"/>
                <a:gd name="connsiteX6" fmla="*/ 0 w 3150998"/>
                <a:gd name="connsiteY6" fmla="*/ 13648 h 1555845"/>
                <a:gd name="connsiteX0" fmla="*/ 0 w 3150998"/>
                <a:gd name="connsiteY0" fmla="*/ 13648 h 1555848"/>
                <a:gd name="connsiteX1" fmla="*/ 3150998 w 3150998"/>
                <a:gd name="connsiteY1" fmla="*/ 0 h 1555848"/>
                <a:gd name="connsiteX2" fmla="*/ 3137350 w 3150998"/>
                <a:gd name="connsiteY2" fmla="*/ 777923 h 1555848"/>
                <a:gd name="connsiteX3" fmla="*/ 3148088 w 3150998"/>
                <a:gd name="connsiteY3" fmla="*/ 1555848 h 1555848"/>
                <a:gd name="connsiteX4" fmla="*/ 0 w 3150998"/>
                <a:gd name="connsiteY4" fmla="*/ 1542197 h 1555848"/>
                <a:gd name="connsiteX5" fmla="*/ 668740 w 3150998"/>
                <a:gd name="connsiteY5" fmla="*/ 777923 h 1555848"/>
                <a:gd name="connsiteX6" fmla="*/ 0 w 3150998"/>
                <a:gd name="connsiteY6" fmla="*/ 13648 h 1555848"/>
                <a:gd name="connsiteX0" fmla="*/ 0 w 3161734"/>
                <a:gd name="connsiteY0" fmla="*/ 13648 h 1555848"/>
                <a:gd name="connsiteX1" fmla="*/ 3150998 w 3161734"/>
                <a:gd name="connsiteY1" fmla="*/ 0 h 1555848"/>
                <a:gd name="connsiteX2" fmla="*/ 3161734 w 3161734"/>
                <a:gd name="connsiteY2" fmla="*/ 777923 h 1555848"/>
                <a:gd name="connsiteX3" fmla="*/ 3148088 w 3161734"/>
                <a:gd name="connsiteY3" fmla="*/ 1555848 h 1555848"/>
                <a:gd name="connsiteX4" fmla="*/ 0 w 3161734"/>
                <a:gd name="connsiteY4" fmla="*/ 1542197 h 1555848"/>
                <a:gd name="connsiteX5" fmla="*/ 668740 w 3161734"/>
                <a:gd name="connsiteY5" fmla="*/ 777923 h 1555848"/>
                <a:gd name="connsiteX6" fmla="*/ 0 w 3161734"/>
                <a:gd name="connsiteY6" fmla="*/ 13648 h 1555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61734" h="1555848" extrusionOk="0">
                  <a:moveTo>
                    <a:pt x="0" y="13648"/>
                  </a:moveTo>
                  <a:lnTo>
                    <a:pt x="3150998" y="0"/>
                  </a:lnTo>
                  <a:lnTo>
                    <a:pt x="3161734" y="777923"/>
                  </a:lnTo>
                  <a:lnTo>
                    <a:pt x="3148088" y="1555848"/>
                  </a:lnTo>
                  <a:lnTo>
                    <a:pt x="0" y="1542197"/>
                  </a:lnTo>
                  <a:lnTo>
                    <a:pt x="668740" y="777923"/>
                  </a:lnTo>
                  <a:lnTo>
                    <a:pt x="0" y="13648"/>
                  </a:lnTo>
                  <a:close/>
                </a:path>
              </a:pathLst>
            </a:cu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a:lnSpc>
                  <a:spcPct val="100000"/>
                </a:lnSpc>
                <a:spcBef>
                  <a:spcPts val="0"/>
                </a:spcBef>
                <a:spcAft>
                  <a:spcPts val="0"/>
                </a:spcAft>
                <a:buClrTx/>
                <a:buSzTx/>
                <a:buFontTx/>
                <a:buNone/>
                <a:defRPr/>
              </a:pPr>
              <a:endParaRPr lang="de-DE" sz="1800" b="0" i="0" u="none" strike="noStrike" cap="none" spc="0">
                <a:ln>
                  <a:noFill/>
                </a:ln>
                <a:solidFill>
                  <a:prstClr val="black"/>
                </a:solidFill>
                <a:latin typeface="Calibri"/>
                <a:ea typeface="Arial"/>
                <a:cs typeface="Arial"/>
              </a:endParaRPr>
            </a:p>
          </p:txBody>
        </p:sp>
        <p:sp>
          <p:nvSpPr>
            <p:cNvPr id="35" name="Ellipse 34"/>
            <p:cNvSpPr/>
            <p:nvPr/>
          </p:nvSpPr>
          <p:spPr bwMode="auto">
            <a:xfrm>
              <a:off x="7150592" y="405717"/>
              <a:ext cx="720000" cy="720000"/>
            </a:xfrm>
            <a:prstGeom prst="ellipse">
              <a:avLst/>
            </a:prstGeom>
            <a:solidFill>
              <a:sysClr val="window" lastClr="FFFFFF"/>
            </a:solidFill>
            <a:ln w="28575" cap="flat" cmpd="sng" algn="ctr">
              <a:solidFill>
                <a:srgbClr val="D86AAF"/>
              </a:solidFill>
              <a:prstDash val="solid"/>
              <a:miter lim="800000"/>
            </a:ln>
            <a:effectLst/>
          </p:spPr>
          <p:txBody>
            <a:bodyPr rtlCol="0" anchor="ctr"/>
            <a:lstStyle/>
            <a:p>
              <a:pPr marL="0" marR="0" lvl="0" indent="0" algn="ctr" defTabSz="914400">
                <a:lnSpc>
                  <a:spcPct val="100000"/>
                </a:lnSpc>
                <a:spcBef>
                  <a:spcPts val="0"/>
                </a:spcBef>
                <a:spcAft>
                  <a:spcPts val="0"/>
                </a:spcAft>
                <a:buClrTx/>
                <a:buSzTx/>
                <a:buFontTx/>
                <a:buNone/>
                <a:defRPr/>
              </a:pPr>
              <a:endParaRPr lang="de-DE" sz="1800" b="0" i="0" u="none" strike="noStrike" cap="none" spc="0">
                <a:ln>
                  <a:noFill/>
                </a:ln>
                <a:solidFill>
                  <a:prstClr val="white"/>
                </a:solidFill>
                <a:latin typeface="Calibri"/>
                <a:ea typeface="Arial"/>
                <a:cs typeface="Arial"/>
              </a:endParaRPr>
            </a:p>
          </p:txBody>
        </p:sp>
        <p:sp>
          <p:nvSpPr>
            <p:cNvPr id="37" name="Textfeld 36"/>
            <p:cNvSpPr txBox="1"/>
            <p:nvPr/>
          </p:nvSpPr>
          <p:spPr bwMode="auto">
            <a:xfrm>
              <a:off x="7857650" y="571218"/>
              <a:ext cx="1553630" cy="253916"/>
            </a:xfrm>
            <a:prstGeom prst="rect">
              <a:avLst/>
            </a:prstGeom>
            <a:noFill/>
          </p:spPr>
          <p:txBody>
            <a:bodyPr wrap="none" rtlCol="0">
              <a:spAutoFit/>
            </a:bodyPr>
            <a:lstStyle/>
            <a:p>
              <a:pPr marL="0" marR="0" lvl="0" indent="0" defTabSz="914400">
                <a:lnSpc>
                  <a:spcPct val="100000"/>
                </a:lnSpc>
                <a:spcBef>
                  <a:spcPts val="0"/>
                </a:spcBef>
                <a:spcAft>
                  <a:spcPts val="0"/>
                </a:spcAft>
                <a:buClrTx/>
                <a:buSzTx/>
                <a:buFontTx/>
                <a:buNone/>
                <a:defRPr/>
              </a:pPr>
              <a:r>
                <a:rPr lang="de-DE" sz="1050">
                  <a:solidFill>
                    <a:prstClr val="black"/>
                  </a:solidFill>
                </a:rPr>
                <a:t>Bäckerei/Konditorei Süß</a:t>
              </a:r>
            </a:p>
          </p:txBody>
        </p:sp>
        <p:sp>
          <p:nvSpPr>
            <p:cNvPr id="38" name="Textfeld 37"/>
            <p:cNvSpPr txBox="1"/>
            <p:nvPr/>
          </p:nvSpPr>
          <p:spPr bwMode="auto">
            <a:xfrm>
              <a:off x="7928331" y="764052"/>
              <a:ext cx="1428596" cy="276999"/>
            </a:xfrm>
            <a:prstGeom prst="rect">
              <a:avLst/>
            </a:prstGeom>
            <a:noFill/>
          </p:spPr>
          <p:txBody>
            <a:bodyPr wrap="none" rtlCol="0">
              <a:spAutoFit/>
            </a:bodyPr>
            <a:lstStyle/>
            <a:p>
              <a:pPr marL="0" marR="0" lvl="0" indent="0" defTabSz="914400">
                <a:lnSpc>
                  <a:spcPct val="100000"/>
                </a:lnSpc>
                <a:spcBef>
                  <a:spcPts val="0"/>
                </a:spcBef>
                <a:spcAft>
                  <a:spcPts val="0"/>
                </a:spcAft>
                <a:buClrTx/>
                <a:buSzTx/>
                <a:buFontTx/>
                <a:buNone/>
                <a:defRPr/>
              </a:pPr>
              <a:r>
                <a:rPr lang="de-DE" sz="1200">
                  <a:solidFill>
                    <a:prstClr val="black"/>
                  </a:solidFill>
                </a:rPr>
                <a:t>Straubing</a:t>
              </a:r>
              <a:r>
                <a:rPr lang="de-DE" sz="1200" b="0" i="0" u="none" strike="noStrike" cap="none" spc="0">
                  <a:ln>
                    <a:noFill/>
                  </a:ln>
                  <a:solidFill>
                    <a:prstClr val="black"/>
                  </a:solidFill>
                </a:rPr>
                <a:t>, Germany</a:t>
              </a:r>
              <a:endParaRPr/>
            </a:p>
          </p:txBody>
        </p:sp>
        <p:grpSp>
          <p:nvGrpSpPr>
            <p:cNvPr id="39" name="Gruppieren 38"/>
            <p:cNvGrpSpPr/>
            <p:nvPr/>
          </p:nvGrpSpPr>
          <p:grpSpPr bwMode="auto">
            <a:xfrm>
              <a:off x="9374055" y="554697"/>
              <a:ext cx="704638" cy="596734"/>
              <a:chOff x="2081444" y="582620"/>
              <a:chExt cx="704638" cy="596734"/>
            </a:xfrm>
          </p:grpSpPr>
          <p:grpSp>
            <p:nvGrpSpPr>
              <p:cNvPr id="40" name="Gruppieren 39"/>
              <p:cNvGrpSpPr/>
              <p:nvPr/>
            </p:nvGrpSpPr>
            <p:grpSpPr bwMode="auto">
              <a:xfrm>
                <a:off x="2081444" y="682509"/>
                <a:ext cx="634921" cy="496846"/>
                <a:chOff x="6925852" y="253732"/>
                <a:chExt cx="634921" cy="496846"/>
              </a:xfrm>
            </p:grpSpPr>
            <p:sp>
              <p:nvSpPr>
                <p:cNvPr id="42" name="Stern: 10 Zacken 41"/>
                <p:cNvSpPr/>
                <p:nvPr/>
              </p:nvSpPr>
              <p:spPr bwMode="auto">
                <a:xfrm>
                  <a:off x="6925852" y="253732"/>
                  <a:ext cx="108000" cy="108000"/>
                </a:xfrm>
                <a:prstGeom prst="star10">
                  <a:avLst>
                    <a:gd name="adj" fmla="val 42533"/>
                    <a:gd name="hf" fmla="val 105146"/>
                  </a:avLst>
                </a:prstGeom>
                <a:solidFill>
                  <a:srgbClr val="3F99F1"/>
                </a:solidFill>
                <a:ln w="12700" cap="flat" cmpd="sng" algn="ctr">
                  <a:solidFill>
                    <a:srgbClr val="3F99F1"/>
                  </a:solidFill>
                  <a:prstDash val="solid"/>
                  <a:miter lim="800000"/>
                </a:ln>
                <a:effectLst/>
              </p:spPr>
              <p:txBody>
                <a:bodyPr rtlCol="0" anchor="ctr"/>
                <a:lstStyle/>
                <a:p>
                  <a:pPr marL="0" marR="0" lvl="0" indent="0" algn="ctr" defTabSz="914400">
                    <a:lnSpc>
                      <a:spcPct val="100000"/>
                    </a:lnSpc>
                    <a:spcBef>
                      <a:spcPts val="0"/>
                    </a:spcBef>
                    <a:spcAft>
                      <a:spcPts val="0"/>
                    </a:spcAft>
                    <a:buClrTx/>
                    <a:buSzTx/>
                    <a:buFontTx/>
                    <a:buNone/>
                    <a:defRPr/>
                  </a:pPr>
                  <a:endParaRPr lang="de-DE" sz="1800" b="0" i="0" u="none" strike="noStrike" cap="none" spc="0">
                    <a:ln>
                      <a:noFill/>
                    </a:ln>
                    <a:solidFill>
                      <a:prstClr val="white"/>
                    </a:solidFill>
                    <a:latin typeface="Calibri"/>
                    <a:ea typeface="Arial"/>
                    <a:cs typeface="Arial"/>
                  </a:endParaRPr>
                </a:p>
              </p:txBody>
            </p:sp>
            <p:sp>
              <p:nvSpPr>
                <p:cNvPr id="43" name="Freihandform: Form 42"/>
                <p:cNvSpPr/>
                <p:nvPr/>
              </p:nvSpPr>
              <p:spPr bwMode="auto">
                <a:xfrm rot="548037">
                  <a:off x="7014385" y="556722"/>
                  <a:ext cx="546388" cy="193856"/>
                </a:xfrm>
                <a:custGeom>
                  <a:avLst/>
                  <a:gdLst>
                    <a:gd name="connsiteX0" fmla="*/ 0 w 66431"/>
                    <a:gd name="connsiteY0" fmla="*/ 31262 h 62523"/>
                    <a:gd name="connsiteX1" fmla="*/ 39077 w 66431"/>
                    <a:gd name="connsiteY1" fmla="*/ 62523 h 62523"/>
                    <a:gd name="connsiteX2" fmla="*/ 66431 w 66431"/>
                    <a:gd name="connsiteY2" fmla="*/ 0 h 62523"/>
                  </a:gdLst>
                  <a:ahLst/>
                  <a:cxnLst>
                    <a:cxn ang="0">
                      <a:pos x="connsiteX0" y="connsiteY0"/>
                    </a:cxn>
                    <a:cxn ang="0">
                      <a:pos x="connsiteX1" y="connsiteY1"/>
                    </a:cxn>
                    <a:cxn ang="0">
                      <a:pos x="connsiteX2" y="connsiteY2"/>
                    </a:cxn>
                  </a:cxnLst>
                  <a:rect l="l" t="t" r="r" b="b"/>
                  <a:pathLst>
                    <a:path w="66431" h="62523" extrusionOk="0">
                      <a:moveTo>
                        <a:pt x="0" y="31262"/>
                      </a:moveTo>
                      <a:lnTo>
                        <a:pt x="39077" y="62523"/>
                      </a:lnTo>
                      <a:lnTo>
                        <a:pt x="66431" y="0"/>
                      </a:lnTo>
                    </a:path>
                  </a:pathLst>
                </a:custGeom>
                <a:noFill/>
                <a:ln w="12700" cap="flat" cmpd="sng" algn="ctr">
                  <a:solidFill>
                    <a:sysClr val="window" lastClr="FFFFFF"/>
                  </a:solidFill>
                  <a:prstDash val="solid"/>
                  <a:miter lim="800000"/>
                </a:ln>
                <a:effectLst/>
              </p:spPr>
              <p:txBody>
                <a:bodyPr rtlCol="0" anchor="ctr"/>
                <a:lstStyle/>
                <a:p>
                  <a:pPr marL="0" marR="0" lvl="0" indent="0" algn="ctr" defTabSz="914400">
                    <a:lnSpc>
                      <a:spcPct val="100000"/>
                    </a:lnSpc>
                    <a:spcBef>
                      <a:spcPts val="0"/>
                    </a:spcBef>
                    <a:spcAft>
                      <a:spcPts val="0"/>
                    </a:spcAft>
                    <a:buClrTx/>
                    <a:buSzTx/>
                    <a:buFontTx/>
                    <a:buNone/>
                    <a:defRPr/>
                  </a:pPr>
                  <a:endParaRPr lang="de-DE" sz="1800" b="0" i="0" u="none" strike="noStrike" cap="none" spc="0">
                    <a:ln>
                      <a:noFill/>
                    </a:ln>
                    <a:solidFill>
                      <a:prstClr val="white"/>
                    </a:solidFill>
                    <a:latin typeface="Calibri"/>
                    <a:ea typeface="Arial"/>
                    <a:cs typeface="Arial"/>
                  </a:endParaRPr>
                </a:p>
              </p:txBody>
            </p:sp>
          </p:grpSp>
          <p:sp>
            <p:nvSpPr>
              <p:cNvPr id="41" name="Textfeld 40"/>
              <p:cNvSpPr txBox="1"/>
              <p:nvPr/>
            </p:nvSpPr>
            <p:spPr bwMode="auto">
              <a:xfrm>
                <a:off x="2122054" y="582620"/>
                <a:ext cx="664028" cy="307777"/>
              </a:xfrm>
              <a:prstGeom prst="rect">
                <a:avLst/>
              </a:prstGeom>
              <a:noFill/>
            </p:spPr>
            <p:txBody>
              <a:bodyPr wrap="none" rtlCol="0">
                <a:spAutoFit/>
              </a:bodyPr>
              <a:lstStyle/>
              <a:p>
                <a:pPr marL="0" marR="0" lvl="0" indent="0" defTabSz="914400">
                  <a:lnSpc>
                    <a:spcPct val="100000"/>
                  </a:lnSpc>
                  <a:spcBef>
                    <a:spcPts val="0"/>
                  </a:spcBef>
                  <a:spcAft>
                    <a:spcPts val="0"/>
                  </a:spcAft>
                  <a:buClrTx/>
                  <a:buSzTx/>
                  <a:buFontTx/>
                  <a:buNone/>
                  <a:defRPr/>
                </a:pPr>
                <a:r>
                  <a:rPr lang="de-DE" sz="1400" b="0" i="0" u="none" strike="noStrike" cap="none" spc="0">
                    <a:ln>
                      <a:noFill/>
                    </a:ln>
                    <a:solidFill>
                      <a:srgbClr val="3F99F1"/>
                    </a:solidFill>
                  </a:rPr>
                  <a:t>Follow</a:t>
                </a:r>
                <a:endParaRPr/>
              </a:p>
            </p:txBody>
          </p:sp>
        </p:grpSp>
        <p:sp>
          <p:nvSpPr>
            <p:cNvPr id="44" name="Textfeld 43"/>
            <p:cNvSpPr txBox="1"/>
            <p:nvPr/>
          </p:nvSpPr>
          <p:spPr bwMode="auto">
            <a:xfrm>
              <a:off x="7109032" y="4548689"/>
              <a:ext cx="1686680" cy="253916"/>
            </a:xfrm>
            <a:prstGeom prst="rect">
              <a:avLst/>
            </a:prstGeom>
            <a:noFill/>
          </p:spPr>
          <p:txBody>
            <a:bodyPr wrap="none" rtlCol="0">
              <a:spAutoFit/>
            </a:bodyPr>
            <a:lstStyle/>
            <a:p>
              <a:pPr marL="0" marR="0" lvl="0" indent="0" defTabSz="914400">
                <a:lnSpc>
                  <a:spcPct val="100000"/>
                </a:lnSpc>
                <a:spcBef>
                  <a:spcPts val="0"/>
                </a:spcBef>
                <a:spcAft>
                  <a:spcPts val="0"/>
                </a:spcAft>
                <a:buClrTx/>
                <a:buSzTx/>
                <a:buFontTx/>
                <a:buNone/>
                <a:defRPr/>
              </a:pPr>
              <a:r>
                <a:rPr lang="de-DE" sz="1050" b="0" i="0" u="none" strike="noStrike" cap="none" spc="0">
                  <a:ln>
                    <a:noFill/>
                  </a:ln>
                  <a:solidFill>
                    <a:prstClr val="black"/>
                  </a:solidFill>
                </a:rPr>
                <a:t>Liked by ??? and ??? others</a:t>
              </a:r>
            </a:p>
          </p:txBody>
        </p:sp>
        <p:sp>
          <p:nvSpPr>
            <p:cNvPr id="46" name="Textfeld 45"/>
            <p:cNvSpPr txBox="1"/>
            <p:nvPr/>
          </p:nvSpPr>
          <p:spPr bwMode="auto">
            <a:xfrm>
              <a:off x="7222976" y="6277019"/>
              <a:ext cx="3148619" cy="253916"/>
            </a:xfrm>
            <a:prstGeom prst="rect">
              <a:avLst/>
            </a:prstGeom>
            <a:noFill/>
          </p:spPr>
          <p:txBody>
            <a:bodyPr wrap="none" rtlCol="0">
              <a:spAutoFit/>
            </a:bodyPr>
            <a:lstStyle/>
            <a:p>
              <a:pPr marL="0" marR="0" lvl="0" indent="0" defTabSz="914400">
                <a:lnSpc>
                  <a:spcPct val="100000"/>
                </a:lnSpc>
                <a:spcBef>
                  <a:spcPts val="0"/>
                </a:spcBef>
                <a:spcAft>
                  <a:spcPts val="0"/>
                </a:spcAft>
                <a:buClrTx/>
                <a:buSzTx/>
                <a:buFontTx/>
                <a:buNone/>
                <a:defRPr/>
              </a:pPr>
              <a:r>
                <a:rPr lang="de-DE" sz="1050" b="1" i="0" u="none" strike="noStrike" cap="none" spc="0">
                  <a:ln>
                    <a:noFill/>
                  </a:ln>
                  <a:solidFill>
                    <a:srgbClr val="3B64C2"/>
                  </a:solidFill>
                </a:rPr>
                <a:t>#Neueinführung eines Gebäcks aus Ausrollmürbeteig</a:t>
              </a:r>
            </a:p>
          </p:txBody>
        </p:sp>
      </p:grpSp>
      <p:sp>
        <p:nvSpPr>
          <p:cNvPr id="53" name="Ellipse 52"/>
          <p:cNvSpPr/>
          <p:nvPr/>
        </p:nvSpPr>
        <p:spPr bwMode="auto">
          <a:xfrm>
            <a:off x="6552144" y="468910"/>
            <a:ext cx="648000" cy="648000"/>
          </a:xfrm>
          <a:prstGeom prst="ellipse">
            <a:avLst/>
          </a:prstGeom>
          <a:pattFill prst="openDmnd">
            <a:fgClr>
              <a:sysClr val="window" lastClr="FFFFFF">
                <a:lumMod val="65000"/>
              </a:sysClr>
            </a:fgClr>
            <a:bgClr>
              <a:sysClr val="window" lastClr="FFFFFF"/>
            </a:bgClr>
          </a:pattFill>
          <a:ln w="12700" cap="flat" cmpd="sng" algn="ctr">
            <a:solidFill>
              <a:srgbClr val="F7BD4E"/>
            </a:solidFill>
            <a:prstDash val="solid"/>
            <a:miter lim="800000"/>
          </a:ln>
          <a:effectLst/>
        </p:spPr>
        <p:txBody>
          <a:bodyPr rtlCol="0" anchor="ctr"/>
          <a:lstStyle/>
          <a:p>
            <a:pPr marL="0" marR="0" lvl="0" indent="0" algn="ctr" defTabSz="914400">
              <a:lnSpc>
                <a:spcPct val="100000"/>
              </a:lnSpc>
              <a:spcBef>
                <a:spcPts val="0"/>
              </a:spcBef>
              <a:spcAft>
                <a:spcPts val="0"/>
              </a:spcAft>
              <a:buClrTx/>
              <a:buSzTx/>
              <a:buFontTx/>
              <a:buNone/>
              <a:defRPr/>
            </a:pPr>
            <a:endParaRPr lang="de-DE" sz="1800" b="0" i="0" u="none" strike="noStrike" cap="none" spc="0">
              <a:ln>
                <a:noFill/>
              </a:ln>
              <a:solidFill>
                <a:prstClr val="white"/>
              </a:solidFill>
              <a:latin typeface="Calibri"/>
              <a:ea typeface="Arial"/>
              <a:cs typeface="Arial"/>
            </a:endParaRPr>
          </a:p>
        </p:txBody>
      </p:sp>
      <p:sp>
        <p:nvSpPr>
          <p:cNvPr id="54" name="Rechteck 53"/>
          <p:cNvSpPr/>
          <p:nvPr/>
        </p:nvSpPr>
        <p:spPr bwMode="auto">
          <a:xfrm>
            <a:off x="6461267" y="4796950"/>
            <a:ext cx="4104860" cy="1440158"/>
          </a:xfrm>
          <a:prstGeom prst="rect">
            <a:avLst/>
          </a:prstGeom>
          <a:solidFill>
            <a:sysClr val="window" lastClr="FFFFFF"/>
          </a:solidFill>
          <a:ln w="12700" cap="flat" cmpd="sng" algn="ctr">
            <a:solidFill>
              <a:sysClr val="window" lastClr="FFFFFF"/>
            </a:solidFill>
            <a:prstDash val="solid"/>
            <a:miter lim="800000"/>
          </a:ln>
          <a:effectLst/>
        </p:spPr>
        <p:txBody>
          <a:bodyPr rtlCol="0" anchor="ctr"/>
          <a:lstStyle/>
          <a:p>
            <a:pPr marL="0" marR="0" lvl="0" indent="0" defTabSz="914400">
              <a:lnSpc>
                <a:spcPct val="100000"/>
              </a:lnSpc>
              <a:spcBef>
                <a:spcPts val="0"/>
              </a:spcBef>
              <a:spcAft>
                <a:spcPts val="0"/>
              </a:spcAft>
              <a:buClrTx/>
              <a:buSzTx/>
              <a:buFontTx/>
              <a:buNone/>
              <a:defRPr/>
            </a:pPr>
            <a:r>
              <a:rPr lang="de-DE" sz="1200" b="1" i="0" u="none" strike="noStrike" cap="none" spc="0" dirty="0">
                <a:ln>
                  <a:noFill/>
                </a:ln>
                <a:solidFill>
                  <a:prstClr val="black"/>
                </a:solidFill>
                <a:latin typeface="Calibri"/>
                <a:ea typeface="Arial"/>
                <a:cs typeface="Arial"/>
              </a:rPr>
              <a:t>Post hier eingeben! Post hier eingeben! Post hier eingeben! Post hier eingeben! Post hier eingeben! Post hier eingeben! Post hier eingeben! Post hier eingeben! Post hier eingeben! Post hier eingeben! Post hier eingeben! Post hier eingeben! Post hier eingeben! Post hier eingeben!  Post hier eingeben! Post hier eingeben! Post hier eingeben! Post hier eingeben! Post hier eingeben!  Post hier eingeben! Post hier eingeben!</a:t>
            </a:r>
            <a:endParaRPr dirty="0"/>
          </a:p>
        </p:txBody>
      </p:sp>
      <p:sp>
        <p:nvSpPr>
          <p:cNvPr id="4" name="Textfeld 3"/>
          <p:cNvSpPr txBox="1"/>
          <p:nvPr/>
        </p:nvSpPr>
        <p:spPr bwMode="auto">
          <a:xfrm>
            <a:off x="6583664" y="1329426"/>
            <a:ext cx="3891123" cy="2891246"/>
          </a:xfrm>
          <a:prstGeom prst="rect">
            <a:avLst/>
          </a:prstGeom>
          <a:solidFill>
            <a:schemeClr val="accent4"/>
          </a:solidFill>
        </p:spPr>
        <p:txBody>
          <a:bodyPr wrap="square" rtlCol="0">
            <a:spAutoFit/>
          </a:bodyPr>
          <a:lstStyle/>
          <a:p>
            <a:pPr>
              <a:defRPr/>
            </a:pPr>
            <a:endParaRPr lang="de-DE"/>
          </a:p>
        </p:txBody>
      </p:sp>
    </p:spTree>
  </p:cSld>
  <p:clrMapOvr>
    <a:masterClrMapping/>
  </p:clrMapOvr>
</p:sld>
</file>

<file path=ppt/theme/theme1.xml><?xml version="1.0" encoding="utf-8"?>
<a:theme xmlns:a="http://schemas.openxmlformats.org/drawingml/2006/main" name="Offic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0</TotalTime>
  <Words>105</Words>
  <Application>Microsoft Office PowerPoint</Application>
  <DocSecurity>0</DocSecurity>
  <PresentationFormat>Breitbild</PresentationFormat>
  <Paragraphs>7</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Calibri Light</vt:lpstr>
      <vt:lpstr>Office</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Daniel Hunold</dc:creator>
  <cp:keywords/>
  <dc:description/>
  <cp:lastModifiedBy>Daniel Hunold</cp:lastModifiedBy>
  <cp:revision>12</cp:revision>
  <dcterms:created xsi:type="dcterms:W3CDTF">2022-03-08T12:22:26Z</dcterms:created>
  <dcterms:modified xsi:type="dcterms:W3CDTF">2024-05-07T06:49:00Z</dcterms:modified>
  <cp:category/>
  <dc:identifier/>
  <cp:contentStatus/>
  <dc:language/>
  <cp:version/>
</cp:coreProperties>
</file>