
<file path=[Content_Types].xml><?xml version="1.0" encoding="utf-8"?>
<Types xmlns="http://schemas.openxmlformats.org/package/2006/content-types"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7"/>
  </p:notesMasterIdLst>
  <p:sldIdLst>
    <p:sldId id="258" r:id="rId5"/>
    <p:sldId id="276" r:id="rId6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1" autoAdjust="0"/>
    <p:restoredTop sz="94660"/>
  </p:normalViewPr>
  <p:slideViewPr>
    <p:cSldViewPr snapToGrid="0">
      <p:cViewPr varScale="1">
        <p:scale>
          <a:sx n="67" d="100"/>
          <a:sy n="67" d="100"/>
        </p:scale>
        <p:origin x="60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tuhlberg, Artur" userId="69fb0333-9f40-40d5-a1f0-769726127ffe" providerId="ADAL" clId="{4EB429FA-06C6-4911-9087-1A67B60D5A24}"/>
    <pc:docChg chg="undo custSel addSld delSld modSld">
      <pc:chgData name="Stuhlberg, Artur" userId="69fb0333-9f40-40d5-a1f0-769726127ffe" providerId="ADAL" clId="{4EB429FA-06C6-4911-9087-1A67B60D5A24}" dt="2019-03-19T14:12:44.160" v="56" actId="2696"/>
      <pc:docMkLst>
        <pc:docMk/>
      </pc:docMkLst>
      <pc:sldChg chg="add del">
        <pc:chgData name="Stuhlberg, Artur" userId="69fb0333-9f40-40d5-a1f0-769726127ffe" providerId="ADAL" clId="{4EB429FA-06C6-4911-9087-1A67B60D5A24}" dt="2019-03-19T14:12:38.349" v="54" actId="2696"/>
        <pc:sldMkLst>
          <pc:docMk/>
          <pc:sldMk cId="3783989027" sldId="257"/>
        </pc:sldMkLst>
      </pc:sldChg>
      <pc:sldChg chg="add del">
        <pc:chgData name="Stuhlberg, Artur" userId="69fb0333-9f40-40d5-a1f0-769726127ffe" providerId="ADAL" clId="{4EB429FA-06C6-4911-9087-1A67B60D5A24}" dt="2019-03-19T14:12:37.599" v="53" actId="2696"/>
        <pc:sldMkLst>
          <pc:docMk/>
          <pc:sldMk cId="4268560978" sldId="264"/>
        </pc:sldMkLst>
      </pc:sldChg>
      <pc:sldChg chg="add del">
        <pc:chgData name="Stuhlberg, Artur" userId="69fb0333-9f40-40d5-a1f0-769726127ffe" providerId="ADAL" clId="{4EB429FA-06C6-4911-9087-1A67B60D5A24}" dt="2019-03-19T14:12:37.399" v="52" actId="2696"/>
        <pc:sldMkLst>
          <pc:docMk/>
          <pc:sldMk cId="3302957590" sldId="265"/>
        </pc:sldMkLst>
      </pc:sldChg>
      <pc:sldChg chg="add del">
        <pc:chgData name="Stuhlberg, Artur" userId="69fb0333-9f40-40d5-a1f0-769726127ffe" providerId="ADAL" clId="{4EB429FA-06C6-4911-9087-1A67B60D5A24}" dt="2019-03-19T14:12:37.199" v="51" actId="2696"/>
        <pc:sldMkLst>
          <pc:docMk/>
          <pc:sldMk cId="3606704213" sldId="267"/>
        </pc:sldMkLst>
      </pc:sldChg>
      <pc:sldChg chg="add del">
        <pc:chgData name="Stuhlberg, Artur" userId="69fb0333-9f40-40d5-a1f0-769726127ffe" providerId="ADAL" clId="{4EB429FA-06C6-4911-9087-1A67B60D5A24}" dt="2019-03-19T14:12:37.022" v="50" actId="2696"/>
        <pc:sldMkLst>
          <pc:docMk/>
          <pc:sldMk cId="3798354885" sldId="268"/>
        </pc:sldMkLst>
      </pc:sldChg>
      <pc:sldChg chg="add del">
        <pc:chgData name="Stuhlberg, Artur" userId="69fb0333-9f40-40d5-a1f0-769726127ffe" providerId="ADAL" clId="{4EB429FA-06C6-4911-9087-1A67B60D5A24}" dt="2019-03-19T14:12:36.839" v="49" actId="2696"/>
        <pc:sldMkLst>
          <pc:docMk/>
          <pc:sldMk cId="4006568201" sldId="269"/>
        </pc:sldMkLst>
      </pc:sldChg>
      <pc:sldChg chg="add del">
        <pc:chgData name="Stuhlberg, Artur" userId="69fb0333-9f40-40d5-a1f0-769726127ffe" providerId="ADAL" clId="{4EB429FA-06C6-4911-9087-1A67B60D5A24}" dt="2019-03-19T14:12:36.671" v="48" actId="2696"/>
        <pc:sldMkLst>
          <pc:docMk/>
          <pc:sldMk cId="3071992127" sldId="270"/>
        </pc:sldMkLst>
      </pc:sldChg>
      <pc:sldChg chg="modSp add del">
        <pc:chgData name="Stuhlberg, Artur" userId="69fb0333-9f40-40d5-a1f0-769726127ffe" providerId="ADAL" clId="{4EB429FA-06C6-4911-9087-1A67B60D5A24}" dt="2019-03-19T14:12:36.485" v="47" actId="2696"/>
        <pc:sldMkLst>
          <pc:docMk/>
          <pc:sldMk cId="511432265" sldId="271"/>
        </pc:sldMkLst>
        <pc:spChg chg="mod">
          <ac:chgData name="Stuhlberg, Artur" userId="69fb0333-9f40-40d5-a1f0-769726127ffe" providerId="ADAL" clId="{4EB429FA-06C6-4911-9087-1A67B60D5A24}" dt="2019-03-19T14:06:31.366" v="2" actId="20577"/>
          <ac:spMkLst>
            <pc:docMk/>
            <pc:sldMk cId="511432265" sldId="271"/>
            <ac:spMk id="3" creationId="{0E659B4A-1F8E-436F-A232-F3F7F14D54A7}"/>
          </ac:spMkLst>
        </pc:spChg>
      </pc:sldChg>
      <pc:sldChg chg="add del">
        <pc:chgData name="Stuhlberg, Artur" userId="69fb0333-9f40-40d5-a1f0-769726127ffe" providerId="ADAL" clId="{4EB429FA-06C6-4911-9087-1A67B60D5A24}" dt="2019-03-19T14:12:36.273" v="46" actId="2696"/>
        <pc:sldMkLst>
          <pc:docMk/>
          <pc:sldMk cId="3049380638" sldId="272"/>
        </pc:sldMkLst>
      </pc:sldChg>
      <pc:sldChg chg="delSp modSp add del">
        <pc:chgData name="Stuhlberg, Artur" userId="69fb0333-9f40-40d5-a1f0-769726127ffe" providerId="ADAL" clId="{4EB429FA-06C6-4911-9087-1A67B60D5A24}" dt="2019-03-19T14:12:27.972" v="44" actId="2696"/>
        <pc:sldMkLst>
          <pc:docMk/>
          <pc:sldMk cId="3598149207" sldId="273"/>
        </pc:sldMkLst>
        <pc:spChg chg="mod">
          <ac:chgData name="Stuhlberg, Artur" userId="69fb0333-9f40-40d5-a1f0-769726127ffe" providerId="ADAL" clId="{4EB429FA-06C6-4911-9087-1A67B60D5A24}" dt="2019-03-19T14:12:07.666" v="27" actId="20577"/>
          <ac:spMkLst>
            <pc:docMk/>
            <pc:sldMk cId="3598149207" sldId="273"/>
            <ac:spMk id="2" creationId="{B338BDC4-3CCE-4791-8942-A81D5248550C}"/>
          </ac:spMkLst>
        </pc:spChg>
        <pc:spChg chg="del">
          <ac:chgData name="Stuhlberg, Artur" userId="69fb0333-9f40-40d5-a1f0-769726127ffe" providerId="ADAL" clId="{4EB429FA-06C6-4911-9087-1A67B60D5A24}" dt="2019-03-19T14:12:15.232" v="28" actId="478"/>
          <ac:spMkLst>
            <pc:docMk/>
            <pc:sldMk cId="3598149207" sldId="273"/>
            <ac:spMk id="3" creationId="{F51AED43-CAE5-497A-BB1B-68850C13897F}"/>
          </ac:spMkLst>
        </pc:spChg>
      </pc:sldChg>
      <pc:sldChg chg="add del">
        <pc:chgData name="Stuhlberg, Artur" userId="69fb0333-9f40-40d5-a1f0-769726127ffe" providerId="ADAL" clId="{4EB429FA-06C6-4911-9087-1A67B60D5A24}" dt="2019-03-19T14:12:44.160" v="56" actId="2696"/>
        <pc:sldMkLst>
          <pc:docMk/>
          <pc:sldMk cId="214456903" sldId="274"/>
        </pc:sldMkLst>
      </pc:sldChg>
      <pc:sldChg chg="addSp delSp modSp add del">
        <pc:chgData name="Stuhlberg, Artur" userId="69fb0333-9f40-40d5-a1f0-769726127ffe" providerId="ADAL" clId="{4EB429FA-06C6-4911-9087-1A67B60D5A24}" dt="2019-03-19T14:12:28.416" v="45" actId="2696"/>
        <pc:sldMkLst>
          <pc:docMk/>
          <pc:sldMk cId="2489473169" sldId="275"/>
        </pc:sldMkLst>
        <pc:spChg chg="del">
          <ac:chgData name="Stuhlberg, Artur" userId="69fb0333-9f40-40d5-a1f0-769726127ffe" providerId="ADAL" clId="{4EB429FA-06C6-4911-9087-1A67B60D5A24}" dt="2019-03-19T14:12:18.530" v="29" actId="478"/>
          <ac:spMkLst>
            <pc:docMk/>
            <pc:sldMk cId="2489473169" sldId="275"/>
            <ac:spMk id="3" creationId="{F51AED43-CAE5-497A-BB1B-68850C13897F}"/>
          </ac:spMkLst>
        </pc:spChg>
        <pc:spChg chg="add mod">
          <ac:chgData name="Stuhlberg, Artur" userId="69fb0333-9f40-40d5-a1f0-769726127ffe" providerId="ADAL" clId="{4EB429FA-06C6-4911-9087-1A67B60D5A24}" dt="2019-03-19T14:12:21.660" v="31" actId="1076"/>
          <ac:spMkLst>
            <pc:docMk/>
            <pc:sldMk cId="2489473169" sldId="275"/>
            <ac:spMk id="4" creationId="{605D44B7-6E60-48A0-92D3-9584085EA7D8}"/>
          </ac:spMkLst>
        </pc:spChg>
      </pc:sldChg>
    </pc:docChg>
  </pc:docChgLst>
  <pc:docChgLst>
    <pc:chgData name="Joachim Grund" userId="ced97d88-9985-4ef2-b57d-b7bc5266c61f" providerId="ADAL" clId="{32BE2F03-D4B0-43E7-BCD1-450C0F0AC117}"/>
    <pc:docChg chg="delSld">
      <pc:chgData name="Joachim Grund" userId="ced97d88-9985-4ef2-b57d-b7bc5266c61f" providerId="ADAL" clId="{32BE2F03-D4B0-43E7-BCD1-450C0F0AC117}" dt="2020-01-02T08:52:16.987" v="0" actId="47"/>
      <pc:docMkLst>
        <pc:docMk/>
      </pc:docMkLst>
      <pc:sldChg chg="del">
        <pc:chgData name="Joachim Grund" userId="ced97d88-9985-4ef2-b57d-b7bc5266c61f" providerId="ADAL" clId="{32BE2F03-D4B0-43E7-BCD1-450C0F0AC117}" dt="2020-01-02T08:52:16.987" v="0" actId="47"/>
        <pc:sldMkLst>
          <pc:docMk/>
          <pc:sldMk cId="4094683358" sldId="281"/>
        </pc:sldMkLst>
      </pc:sldChg>
    </pc:docChg>
  </pc:docChgLst>
  <pc:docChgLst>
    <pc:chgData name="Artur Stuhlberg" userId="69fb0333-9f40-40d5-a1f0-769726127ffe" providerId="ADAL" clId="{6B243D4C-C817-4061-8AA0-A254697F5808}"/>
    <pc:docChg chg="undo custSel addSld delSld modSld">
      <pc:chgData name="Artur Stuhlberg" userId="69fb0333-9f40-40d5-a1f0-769726127ffe" providerId="ADAL" clId="{6B243D4C-C817-4061-8AA0-A254697F5808}" dt="2019-12-11T16:51:20.604" v="32" actId="47"/>
      <pc:docMkLst>
        <pc:docMk/>
      </pc:docMkLst>
      <pc:sldChg chg="modSp">
        <pc:chgData name="Artur Stuhlberg" userId="69fb0333-9f40-40d5-a1f0-769726127ffe" providerId="ADAL" clId="{6B243D4C-C817-4061-8AA0-A254697F5808}" dt="2019-12-11T16:47:31.683" v="28"/>
        <pc:sldMkLst>
          <pc:docMk/>
          <pc:sldMk cId="2489473169" sldId="275"/>
        </pc:sldMkLst>
        <pc:spChg chg="mod">
          <ac:chgData name="Artur Stuhlberg" userId="69fb0333-9f40-40d5-a1f0-769726127ffe" providerId="ADAL" clId="{6B243D4C-C817-4061-8AA0-A254697F5808}" dt="2019-12-11T16:47:31.683" v="28"/>
          <ac:spMkLst>
            <pc:docMk/>
            <pc:sldMk cId="2489473169" sldId="275"/>
            <ac:spMk id="4" creationId="{605D44B7-6E60-48A0-92D3-9584085EA7D8}"/>
          </ac:spMkLst>
        </pc:spChg>
      </pc:sldChg>
      <pc:sldChg chg="del">
        <pc:chgData name="Artur Stuhlberg" userId="69fb0333-9f40-40d5-a1f0-769726127ffe" providerId="ADAL" clId="{6B243D4C-C817-4061-8AA0-A254697F5808}" dt="2019-12-11T16:51:19.013" v="31" actId="47"/>
        <pc:sldMkLst>
          <pc:docMk/>
          <pc:sldMk cId="2424667515" sldId="279"/>
        </pc:sldMkLst>
      </pc:sldChg>
      <pc:sldChg chg="add del">
        <pc:chgData name="Artur Stuhlberg" userId="69fb0333-9f40-40d5-a1f0-769726127ffe" providerId="ADAL" clId="{6B243D4C-C817-4061-8AA0-A254697F5808}" dt="2019-12-11T16:51:20.604" v="32" actId="47"/>
        <pc:sldMkLst>
          <pc:docMk/>
          <pc:sldMk cId="836557588" sldId="280"/>
        </pc:sldMkLst>
      </pc:sldChg>
      <pc:sldChg chg="add">
        <pc:chgData name="Artur Stuhlberg" userId="69fb0333-9f40-40d5-a1f0-769726127ffe" providerId="ADAL" clId="{6B243D4C-C817-4061-8AA0-A254697F5808}" dt="2019-12-11T16:51:15.536" v="30"/>
        <pc:sldMkLst>
          <pc:docMk/>
          <pc:sldMk cId="4094683358" sldId="281"/>
        </pc:sldMkLst>
      </pc:sldChg>
    </pc:docChg>
  </pc:docChgLst>
  <pc:docChgLst>
    <pc:chgData name="Stuhlberg, Artur" userId="69fb0333-9f40-40d5-a1f0-769726127ffe" providerId="ADAL" clId="{0D38BDD2-D783-4DC3-BEDF-51D9E39D84A5}"/>
    <pc:docChg chg="custSel addSld delSld modSld">
      <pc:chgData name="Stuhlberg, Artur" userId="69fb0333-9f40-40d5-a1f0-769726127ffe" providerId="ADAL" clId="{0D38BDD2-D783-4DC3-BEDF-51D9E39D84A5}" dt="2019-03-19T14:24:47.033" v="37" actId="20577"/>
      <pc:docMkLst>
        <pc:docMk/>
      </pc:docMkLst>
      <pc:sldChg chg="del">
        <pc:chgData name="Stuhlberg, Artur" userId="69fb0333-9f40-40d5-a1f0-769726127ffe" providerId="ADAL" clId="{0D38BDD2-D783-4DC3-BEDF-51D9E39D84A5}" dt="2019-03-19T14:13:15.599" v="0" actId="2696"/>
        <pc:sldMkLst>
          <pc:docMk/>
          <pc:sldMk cId="3783989027" sldId="257"/>
        </pc:sldMkLst>
      </pc:sldChg>
      <pc:sldChg chg="del">
        <pc:chgData name="Stuhlberg, Artur" userId="69fb0333-9f40-40d5-a1f0-769726127ffe" providerId="ADAL" clId="{0D38BDD2-D783-4DC3-BEDF-51D9E39D84A5}" dt="2019-03-19T14:13:16.382" v="1" actId="2696"/>
        <pc:sldMkLst>
          <pc:docMk/>
          <pc:sldMk cId="4268560978" sldId="264"/>
        </pc:sldMkLst>
      </pc:sldChg>
      <pc:sldChg chg="del">
        <pc:chgData name="Stuhlberg, Artur" userId="69fb0333-9f40-40d5-a1f0-769726127ffe" providerId="ADAL" clId="{0D38BDD2-D783-4DC3-BEDF-51D9E39D84A5}" dt="2019-03-19T14:13:17.482" v="3" actId="2696"/>
        <pc:sldMkLst>
          <pc:docMk/>
          <pc:sldMk cId="3302957590" sldId="265"/>
        </pc:sldMkLst>
      </pc:sldChg>
      <pc:sldChg chg="del">
        <pc:chgData name="Stuhlberg, Artur" userId="69fb0333-9f40-40d5-a1f0-769726127ffe" providerId="ADAL" clId="{0D38BDD2-D783-4DC3-BEDF-51D9E39D84A5}" dt="2019-03-19T14:13:16.949" v="2" actId="2696"/>
        <pc:sldMkLst>
          <pc:docMk/>
          <pc:sldMk cId="3606704213" sldId="267"/>
        </pc:sldMkLst>
      </pc:sldChg>
      <pc:sldChg chg="del">
        <pc:chgData name="Stuhlberg, Artur" userId="69fb0333-9f40-40d5-a1f0-769726127ffe" providerId="ADAL" clId="{0D38BDD2-D783-4DC3-BEDF-51D9E39D84A5}" dt="2019-03-19T14:13:18.066" v="4" actId="2696"/>
        <pc:sldMkLst>
          <pc:docMk/>
          <pc:sldMk cId="3798354885" sldId="268"/>
        </pc:sldMkLst>
      </pc:sldChg>
      <pc:sldChg chg="del">
        <pc:chgData name="Stuhlberg, Artur" userId="69fb0333-9f40-40d5-a1f0-769726127ffe" providerId="ADAL" clId="{0D38BDD2-D783-4DC3-BEDF-51D9E39D84A5}" dt="2019-03-19T14:13:18.566" v="5" actId="2696"/>
        <pc:sldMkLst>
          <pc:docMk/>
          <pc:sldMk cId="4006568201" sldId="269"/>
        </pc:sldMkLst>
      </pc:sldChg>
      <pc:sldChg chg="del">
        <pc:chgData name="Stuhlberg, Artur" userId="69fb0333-9f40-40d5-a1f0-769726127ffe" providerId="ADAL" clId="{0D38BDD2-D783-4DC3-BEDF-51D9E39D84A5}" dt="2019-03-19T14:13:19.182" v="6" actId="2696"/>
        <pc:sldMkLst>
          <pc:docMk/>
          <pc:sldMk cId="3071992127" sldId="270"/>
        </pc:sldMkLst>
      </pc:sldChg>
      <pc:sldChg chg="del">
        <pc:chgData name="Stuhlberg, Artur" userId="69fb0333-9f40-40d5-a1f0-769726127ffe" providerId="ADAL" clId="{0D38BDD2-D783-4DC3-BEDF-51D9E39D84A5}" dt="2019-03-19T14:13:19.835" v="7" actId="2696"/>
        <pc:sldMkLst>
          <pc:docMk/>
          <pc:sldMk cId="511432265" sldId="271"/>
        </pc:sldMkLst>
      </pc:sldChg>
      <pc:sldChg chg="del">
        <pc:chgData name="Stuhlberg, Artur" userId="69fb0333-9f40-40d5-a1f0-769726127ffe" providerId="ADAL" clId="{0D38BDD2-D783-4DC3-BEDF-51D9E39D84A5}" dt="2019-03-19T14:13:20.365" v="8" actId="2696"/>
        <pc:sldMkLst>
          <pc:docMk/>
          <pc:sldMk cId="3049380638" sldId="272"/>
        </pc:sldMkLst>
      </pc:sldChg>
      <pc:sldChg chg="addSp modSp del">
        <pc:chgData name="Stuhlberg, Artur" userId="69fb0333-9f40-40d5-a1f0-769726127ffe" providerId="ADAL" clId="{0D38BDD2-D783-4DC3-BEDF-51D9E39D84A5}" dt="2019-03-19T14:19:43.199" v="31" actId="2696"/>
        <pc:sldMkLst>
          <pc:docMk/>
          <pc:sldMk cId="3598149207" sldId="273"/>
        </pc:sldMkLst>
        <pc:spChg chg="mod">
          <ac:chgData name="Stuhlberg, Artur" userId="69fb0333-9f40-40d5-a1f0-769726127ffe" providerId="ADAL" clId="{0D38BDD2-D783-4DC3-BEDF-51D9E39D84A5}" dt="2019-03-19T14:14:59.846" v="30" actId="20577"/>
          <ac:spMkLst>
            <pc:docMk/>
            <pc:sldMk cId="3598149207" sldId="273"/>
            <ac:spMk id="2" creationId="{B338BDC4-3CCE-4791-8942-A81D5248550C}"/>
          </ac:spMkLst>
        </pc:spChg>
        <pc:spChg chg="add mod">
          <ac:chgData name="Stuhlberg, Artur" userId="69fb0333-9f40-40d5-a1f0-769726127ffe" providerId="ADAL" clId="{0D38BDD2-D783-4DC3-BEDF-51D9E39D84A5}" dt="2019-03-19T14:13:31.372" v="12" actId="1076"/>
          <ac:spMkLst>
            <pc:docMk/>
            <pc:sldMk cId="3598149207" sldId="273"/>
            <ac:spMk id="3" creationId="{83AF0659-E770-4FAA-880B-BF46C719DAAA}"/>
          </ac:spMkLst>
        </pc:spChg>
      </pc:sldChg>
      <pc:sldChg chg="addSp delSp modSp">
        <pc:chgData name="Stuhlberg, Artur" userId="69fb0333-9f40-40d5-a1f0-769726127ffe" providerId="ADAL" clId="{0D38BDD2-D783-4DC3-BEDF-51D9E39D84A5}" dt="2019-03-19T14:24:47.033" v="37" actId="20577"/>
        <pc:sldMkLst>
          <pc:docMk/>
          <pc:sldMk cId="2489473169" sldId="275"/>
        </pc:sldMkLst>
        <pc:spChg chg="mod">
          <ac:chgData name="Stuhlberg, Artur" userId="69fb0333-9f40-40d5-a1f0-769726127ffe" providerId="ADAL" clId="{0D38BDD2-D783-4DC3-BEDF-51D9E39D84A5}" dt="2019-03-19T14:24:47.033" v="37" actId="20577"/>
          <ac:spMkLst>
            <pc:docMk/>
            <pc:sldMk cId="2489473169" sldId="275"/>
            <ac:spMk id="4" creationId="{605D44B7-6E60-48A0-92D3-9584085EA7D8}"/>
          </ac:spMkLst>
        </pc:spChg>
        <pc:spChg chg="add del">
          <ac:chgData name="Stuhlberg, Artur" userId="69fb0333-9f40-40d5-a1f0-769726127ffe" providerId="ADAL" clId="{0D38BDD2-D783-4DC3-BEDF-51D9E39D84A5}" dt="2019-03-19T14:13:27.890" v="10"/>
          <ac:spMkLst>
            <pc:docMk/>
            <pc:sldMk cId="2489473169" sldId="275"/>
            <ac:spMk id="5" creationId="{B75DD953-AFA5-4312-9799-285C2FF044B7}"/>
          </ac:spMkLst>
        </pc:spChg>
      </pc:sldChg>
      <pc:sldChg chg="add del">
        <pc:chgData name="Stuhlberg, Artur" userId="69fb0333-9f40-40d5-a1f0-769726127ffe" providerId="ADAL" clId="{0D38BDD2-D783-4DC3-BEDF-51D9E39D84A5}" dt="2019-03-19T14:19:47.666" v="34" actId="2696"/>
        <pc:sldMkLst>
          <pc:docMk/>
          <pc:sldMk cId="3163972068" sldId="276"/>
        </pc:sldMkLst>
      </pc:sldChg>
      <pc:sldChg chg="delSp add">
        <pc:chgData name="Stuhlberg, Artur" userId="69fb0333-9f40-40d5-a1f0-769726127ffe" providerId="ADAL" clId="{0D38BDD2-D783-4DC3-BEDF-51D9E39D84A5}" dt="2019-03-19T14:19:55.766" v="35" actId="478"/>
        <pc:sldMkLst>
          <pc:docMk/>
          <pc:sldMk cId="2424667515" sldId="279"/>
        </pc:sldMkLst>
        <pc:spChg chg="del">
          <ac:chgData name="Stuhlberg, Artur" userId="69fb0333-9f40-40d5-a1f0-769726127ffe" providerId="ADAL" clId="{0D38BDD2-D783-4DC3-BEDF-51D9E39D84A5}" dt="2019-03-19T14:19:55.766" v="35" actId="478"/>
          <ac:spMkLst>
            <pc:docMk/>
            <pc:sldMk cId="2424667515" sldId="279"/>
            <ac:spMk id="10" creationId="{D4A2BE5C-C2C5-462E-8FCB-A0211A7FF795}"/>
          </ac:spMkLst>
        </pc:spChg>
      </pc:sldChg>
    </pc:docChg>
  </pc:docChgLst>
</pc:chgInfo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CB7A309-B571-4139-BF68-9C49DAAF39D4}" type="datetimeFigureOut">
              <a:rPr lang="de-DE" smtClean="0"/>
              <a:t>25.06.2020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0ABA26E-DE75-46C7-B1BB-58B231CFAD9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0633710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8EC31F-9BD7-4F45-9574-ABE3932C462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D7AD3C0C-08A7-4B4A-9FA0-28037A80A5F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5DCC709-772A-4BA3-BBBB-5397D5DCBB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5337EC-CA4B-4D5D-9D3D-1F41A91B40CE}" type="datetime1">
              <a:rPr lang="de-DE" smtClean="0"/>
              <a:t>25.06.2020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58EAD7C-C793-4C7B-99F1-6DFD00386B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245859B-F0FD-4F5B-8343-A8DB053C2A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970761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89DA83F-F6EA-4317-BE08-761CD293EC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D8796979-50C8-4FF2-9202-9E9AF9685DA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8D627A1-A35E-4605-BAA2-222AE0ED9E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FED0F2-28DD-4BBF-BECA-FB674829CE76}" type="datetime1">
              <a:rPr lang="de-DE" smtClean="0"/>
              <a:t>25.06.2020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51C7960-761C-4A1C-AF83-4D82140C34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A92E8E0-E65F-4A94-8E41-A61BD3BE50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371451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342ABB42-303A-410E-B79B-878C168DB6A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405B8206-4E20-4B34-AF00-527016D362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DD098A5-04CB-41E8-B734-3D6778E2A2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52C303-7B54-41D4-9F01-C71953FB8935}" type="datetime1">
              <a:rPr lang="de-DE" smtClean="0"/>
              <a:t>25.06.2020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25AA6F9-3604-41F9-9982-7199663A1C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9B8DEDB2-03B6-4314-80BE-19A19B727B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120847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67FDB4-FF99-427A-853D-CE1B5EEA48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F79BAD36-FF61-4E3D-9154-F43D6B9474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31BB1AF-26F3-445B-BD60-6907DD24CF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04EECF-44C8-4D9A-A232-86A26FDCEDA0}" type="datetime1">
              <a:rPr lang="de-DE" smtClean="0"/>
              <a:t>25.06.2020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D6BC5A5-17C9-4842-8510-674A20C9BE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B23038F-8672-46C9-9A3B-2D6DD9BA00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332244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919DE40-571B-47F2-AE72-4C3185D754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373F470A-5275-4306-9C7D-300FA41EFF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456472EB-1A6B-4E8D-9BD6-E70EFDE88B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E6D64-48EF-4216-8522-89A1ACB798C5}" type="datetime1">
              <a:rPr lang="de-DE" smtClean="0"/>
              <a:t>25.06.2020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8A556E6F-0BE1-4548-9996-FB59FF8DB3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5A61A62-9E7B-4F09-9D3D-CD9B0E8C80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210516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7BCE0D-4C7E-435C-AB5D-F434EA29FD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23EE4E5E-DF82-402B-97B3-E35E96988BC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34D507AF-A12D-41B6-B531-354BBF40C25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20931856-9BC7-48D1-B3B0-24C7CC5AB7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223B3-23B5-4A6F-9F72-36C054705C97}" type="datetime1">
              <a:rPr lang="de-DE" smtClean="0"/>
              <a:t>25.06.2020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D6C05EBD-4BB6-4790-B56E-527EAA0156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C722D712-74AA-45A3-AF57-238C0F2065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849974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E0E6CA4-7C2A-49EA-BC24-5B7D1B0BC6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227696E-1BA9-4D69-BBF9-16C9B906A49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08D60537-120F-49C4-8FDD-27B204DE32D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AB23B5E8-C4C7-4E3C-AD08-B8BA6CB969F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0BF14F89-405A-4899-A702-059934C01B7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F9F70CC5-080F-45BB-AE0F-4DE4ACD1B3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F4989-80FC-4E28-8BB5-E217466A08AB}" type="datetime1">
              <a:rPr lang="de-DE" smtClean="0"/>
              <a:t>25.06.2020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C367A3FD-796A-4B51-9C57-5A7531EAC3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7B082C3D-CA2D-4A27-BF08-C701C285E6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838138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DBAB4F-8D07-435C-AF15-E1615584AC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E7558921-6FF7-4067-A35C-F72028271A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2999DB-E879-4FE0-8545-408CE0398BFE}" type="datetime1">
              <a:rPr lang="de-DE" smtClean="0"/>
              <a:t>25.06.2020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06519185-DB14-440E-B055-9BF065672E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1B411EFD-AA31-4C8D-B303-75F51B295B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823050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D631F3C8-03B0-4D86-A90C-BC5F298832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FFAE0-7679-4F61-99B7-7012A80DA9B3}" type="datetime1">
              <a:rPr lang="de-DE" smtClean="0"/>
              <a:t>25.06.2020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B0BFA662-CC34-4AF9-892B-A889E20D72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0198F564-8FBA-43ED-8DE9-61D213975A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71269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0AEC9D7-2F54-4B3D-A5FC-30F0B53177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3EEE351-B2B4-4AD6-9725-DDA9448B1EC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D7676C02-6AE2-4F53-B7E1-E8DA4FDCEF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233A3DD9-D930-46B6-91DD-C9062469AE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896F1F-8D3D-47F9-ABB2-F0EB05B1597A}" type="datetime1">
              <a:rPr lang="de-DE" smtClean="0"/>
              <a:t>25.06.2020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2F6C0423-8D0B-4473-8431-A6DF5F232F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8E2428A5-E274-4389-8A2F-077EB2CA50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296642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9AD64B0-6317-450C-B487-91A38E3CCA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24AC12D5-8648-414F-83AB-FC6E4B7831B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87100B55-23C0-4BF2-9A09-2014646374C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B4ACEB54-E969-4FBA-9B63-65E876A0CD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AF0A44-27EC-4642-8739-537E9F368EF5}" type="datetime1">
              <a:rPr lang="de-DE" smtClean="0"/>
              <a:t>25.06.2020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F6B95CC9-D2D8-4317-8D12-E95DBD522B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D762C263-1380-45A0-889C-EEF1B1B47B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781336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BE538575-9BC5-431D-ADDA-220D53081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1CA7E607-1640-4F0A-A34E-A1EF1E3B51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AA23C05-9253-4D99-859F-E5539AA8FCF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FBE668-F77B-4E39-89CF-D84875A17323}" type="datetime1">
              <a:rPr lang="de-DE" smtClean="0"/>
              <a:t>25.06.2020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46764876-DA2E-46EE-A597-06787700A69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6F3895F-3D94-4ADD-A3A6-3E9395239D8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A7CF79-5D7D-4638-8EA9-D59649E12E28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409465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hyperlink" Target="https://www.lehrer-online.de/unterricht/berufsbildung/technik/informationstechnik/unterrichtseinheit/ue/programmieren-mit-dem-arduino/" TargetMode="Externa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tinkercad.com/things/fH8JFC5ZXuP-041l" TargetMode="External"/><Relationship Id="rId13" Type="http://schemas.openxmlformats.org/officeDocument/2006/relationships/hyperlink" Target="https://www.tinkercad.com/things/2kfIEEoBvLO-07l" TargetMode="External"/><Relationship Id="rId3" Type="http://schemas.openxmlformats.org/officeDocument/2006/relationships/image" Target="../media/image1.jpg"/><Relationship Id="rId7" Type="http://schemas.openxmlformats.org/officeDocument/2006/relationships/hyperlink" Target="https://www.tinkercad.com/things/2xUOmAWuTS9-03l" TargetMode="External"/><Relationship Id="rId12" Type="http://schemas.openxmlformats.org/officeDocument/2006/relationships/hyperlink" Target="https://www.tinkercad.com/things/dQvMHXy26Gu-06l" TargetMode="External"/><Relationship Id="rId2" Type="http://schemas.openxmlformats.org/officeDocument/2006/relationships/hyperlink" Target="https://www.lehrer-online.de/unterricht/berufsbildung/technik/informationstechnik/unterrichtseinheit/ue/programmieren-mit-dem-arduino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www.tinkercad.com/things/ihgARurlWpw-02l" TargetMode="External"/><Relationship Id="rId11" Type="http://schemas.openxmlformats.org/officeDocument/2006/relationships/hyperlink" Target="https://www.tinkercad.com/things/cgM7JaE2ipc-052l" TargetMode="External"/><Relationship Id="rId5" Type="http://schemas.openxmlformats.org/officeDocument/2006/relationships/hyperlink" Target="https://www.tinkercad.com/things/elTAQwvhkWG-01l" TargetMode="External"/><Relationship Id="rId10" Type="http://schemas.openxmlformats.org/officeDocument/2006/relationships/hyperlink" Target="https://www.tinkercad.com/things/l0OkZ6lO7zP-051l" TargetMode="External"/><Relationship Id="rId4" Type="http://schemas.openxmlformats.org/officeDocument/2006/relationships/image" Target="../media/image2.png"/><Relationship Id="rId9" Type="http://schemas.openxmlformats.org/officeDocument/2006/relationships/hyperlink" Target="https://www.tinkercad.com/things/hifWqfcOAwR-042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31956C-D40C-4172-96A3-E25173606D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322090"/>
            <a:ext cx="10515600" cy="1325563"/>
          </a:xfrm>
        </p:spPr>
        <p:txBody>
          <a:bodyPr/>
          <a:lstStyle/>
          <a:p>
            <a:pPr algn="ctr"/>
            <a:r>
              <a:rPr lang="de-DE" b="1" dirty="0" err="1">
                <a:solidFill>
                  <a:schemeClr val="bg1">
                    <a:lumMod val="50000"/>
                  </a:schemeClr>
                </a:solidFill>
              </a:rPr>
              <a:t>TinkerCAD</a:t>
            </a:r>
            <a:endParaRPr lang="de-DE" b="1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E6744038-0FFA-47A8-8B27-CA4BEF32899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37142" y="2841625"/>
            <a:ext cx="10515600" cy="1174750"/>
          </a:xfrm>
        </p:spPr>
        <p:txBody>
          <a:bodyPr/>
          <a:lstStyle/>
          <a:p>
            <a:pPr marL="0" indent="0" algn="ctr">
              <a:buNone/>
            </a:pPr>
            <a:r>
              <a:rPr lang="de-DE" dirty="0">
                <a:solidFill>
                  <a:schemeClr val="bg1">
                    <a:lumMod val="50000"/>
                  </a:schemeClr>
                </a:solidFill>
              </a:rPr>
              <a:t>Lösungen zur Linksammlung für Schülerinnen und Schüler</a:t>
            </a:r>
          </a:p>
        </p:txBody>
      </p:sp>
      <p:sp>
        <p:nvSpPr>
          <p:cNvPr id="6" name="Fußzeilenplatzhalter 4">
            <a:extLst>
              <a:ext uri="{FF2B5EF4-FFF2-40B4-BE49-F238E27FC236}">
                <a16:creationId xmlns:a16="http://schemas.microsoft.com/office/drawing/2014/main" id="{F531FC80-200A-4991-AA3C-90D57D3618E4}"/>
              </a:ext>
            </a:extLst>
          </p:cNvPr>
          <p:cNvSpPr txBox="1">
            <a:spLocks/>
          </p:cNvSpPr>
          <p:nvPr/>
        </p:nvSpPr>
        <p:spPr>
          <a:xfrm>
            <a:off x="0" y="461226"/>
            <a:ext cx="51149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de-DE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  <a:hlinkClick r:id="rId2"/>
              </a:rPr>
              <a:t>Programmieren mit dem Arduino</a:t>
            </a:r>
            <a:endParaRPr kumimoji="0" lang="de-DE" sz="14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Autor: Ralph Peter Dröge</a:t>
            </a:r>
          </a:p>
        </p:txBody>
      </p:sp>
      <p:pic>
        <p:nvPicPr>
          <p:cNvPr id="7" name="Grafik 6" descr="Ein Bild, das Zeichnung enthält.&#10;&#10;Automatisch generierte Beschreibung">
            <a:extLst>
              <a:ext uri="{FF2B5EF4-FFF2-40B4-BE49-F238E27FC236}">
                <a16:creationId xmlns:a16="http://schemas.microsoft.com/office/drawing/2014/main" id="{9B881955-5EF5-45E6-813A-167B801DBC94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272625" y="102746"/>
            <a:ext cx="760234" cy="760234"/>
          </a:xfrm>
          <a:prstGeom prst="rect">
            <a:avLst/>
          </a:prstGeom>
        </p:spPr>
      </p:pic>
      <p:pic>
        <p:nvPicPr>
          <p:cNvPr id="8" name="Grafik 7" descr="Ein Bild, das Zeichnung enthält.&#10;&#10;Automatisch generierte Beschreibung">
            <a:extLst>
              <a:ext uri="{FF2B5EF4-FFF2-40B4-BE49-F238E27FC236}">
                <a16:creationId xmlns:a16="http://schemas.microsoft.com/office/drawing/2014/main" id="{B326C1F2-A044-43DA-BE5E-97817BC2BD5A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35005" y="424465"/>
            <a:ext cx="1113555" cy="513640"/>
          </a:xfrm>
          <a:prstGeom prst="rect">
            <a:avLst/>
          </a:prstGeom>
        </p:spPr>
      </p:pic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47A0FC31-7DAF-428B-80FC-39684DFB1220}"/>
              </a:ext>
            </a:extLst>
          </p:cNvPr>
          <p:cNvCxnSpPr>
            <a:cxnSpLocks/>
          </p:cNvCxnSpPr>
          <p:nvPr/>
        </p:nvCxnSpPr>
        <p:spPr>
          <a:xfrm>
            <a:off x="0" y="997528"/>
            <a:ext cx="12192000" cy="0"/>
          </a:xfrm>
          <a:prstGeom prst="line">
            <a:avLst/>
          </a:prstGeom>
          <a:ln w="1905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021572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ußzeilenplatzhalter 4">
            <a:extLst>
              <a:ext uri="{FF2B5EF4-FFF2-40B4-BE49-F238E27FC236}">
                <a16:creationId xmlns:a16="http://schemas.microsoft.com/office/drawing/2014/main" id="{F531FC80-200A-4991-AA3C-90D57D3618E4}"/>
              </a:ext>
            </a:extLst>
          </p:cNvPr>
          <p:cNvSpPr txBox="1">
            <a:spLocks/>
          </p:cNvSpPr>
          <p:nvPr/>
        </p:nvSpPr>
        <p:spPr>
          <a:xfrm>
            <a:off x="0" y="461226"/>
            <a:ext cx="51149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de-DE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  <a:hlinkClick r:id="rId2"/>
              </a:rPr>
              <a:t>Programmieren mit dem Arduino</a:t>
            </a:r>
            <a:endParaRPr kumimoji="0" lang="de-DE" sz="14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Autor: Ralph Peter Dröge</a:t>
            </a:r>
          </a:p>
        </p:txBody>
      </p:sp>
      <p:pic>
        <p:nvPicPr>
          <p:cNvPr id="7" name="Grafik 6" descr="Ein Bild, das Zeichnung enthält.&#10;&#10;Automatisch generierte Beschreibung">
            <a:extLst>
              <a:ext uri="{FF2B5EF4-FFF2-40B4-BE49-F238E27FC236}">
                <a16:creationId xmlns:a16="http://schemas.microsoft.com/office/drawing/2014/main" id="{9B881955-5EF5-45E6-813A-167B801DBC94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272625" y="102746"/>
            <a:ext cx="760234" cy="760234"/>
          </a:xfrm>
          <a:prstGeom prst="rect">
            <a:avLst/>
          </a:prstGeom>
        </p:spPr>
      </p:pic>
      <p:pic>
        <p:nvPicPr>
          <p:cNvPr id="8" name="Grafik 7" descr="Ein Bild, das Zeichnung enthält.&#10;&#10;Automatisch generierte Beschreibung">
            <a:extLst>
              <a:ext uri="{FF2B5EF4-FFF2-40B4-BE49-F238E27FC236}">
                <a16:creationId xmlns:a16="http://schemas.microsoft.com/office/drawing/2014/main" id="{B326C1F2-A044-43DA-BE5E-97817BC2BD5A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35005" y="424465"/>
            <a:ext cx="1113555" cy="513640"/>
          </a:xfrm>
          <a:prstGeom prst="rect">
            <a:avLst/>
          </a:prstGeom>
        </p:spPr>
      </p:pic>
      <p:cxnSp>
        <p:nvCxnSpPr>
          <p:cNvPr id="9" name="Gerader Verbinder 8">
            <a:extLst>
              <a:ext uri="{FF2B5EF4-FFF2-40B4-BE49-F238E27FC236}">
                <a16:creationId xmlns:a16="http://schemas.microsoft.com/office/drawing/2014/main" id="{47A0FC31-7DAF-428B-80FC-39684DFB1220}"/>
              </a:ext>
            </a:extLst>
          </p:cNvPr>
          <p:cNvCxnSpPr>
            <a:cxnSpLocks/>
          </p:cNvCxnSpPr>
          <p:nvPr/>
        </p:nvCxnSpPr>
        <p:spPr>
          <a:xfrm>
            <a:off x="0" y="997528"/>
            <a:ext cx="12192000" cy="0"/>
          </a:xfrm>
          <a:prstGeom prst="line">
            <a:avLst/>
          </a:prstGeom>
          <a:ln w="1905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hteck 11">
            <a:extLst>
              <a:ext uri="{FF2B5EF4-FFF2-40B4-BE49-F238E27FC236}">
                <a16:creationId xmlns:a16="http://schemas.microsoft.com/office/drawing/2014/main" id="{42B2A562-A3D6-4F17-A328-B55D1A0BE372}"/>
              </a:ext>
            </a:extLst>
          </p:cNvPr>
          <p:cNvSpPr/>
          <p:nvPr/>
        </p:nvSpPr>
        <p:spPr>
          <a:xfrm>
            <a:off x="838200" y="1414562"/>
            <a:ext cx="10796752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0"/>
              </a:spcAft>
            </a:pPr>
            <a:r>
              <a:rPr lang="de-DE" spc="-40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L_BSZ01_Einführung Blinklicht</a:t>
            </a:r>
            <a:endParaRPr lang="de-DE" sz="1600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lvl="0" indent="-342900"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de-DE" dirty="0">
                <a:hlinkClick r:id="rId5"/>
              </a:rPr>
              <a:t>https://www.tinkercad.com/things/elTAQwvhkWG-01l</a:t>
            </a:r>
            <a:endParaRPr lang="de-DE" dirty="0"/>
          </a:p>
          <a:p>
            <a:pPr lvl="0">
              <a:spcAft>
                <a:spcPts val="0"/>
              </a:spcAft>
            </a:pPr>
            <a:r>
              <a:rPr lang="de-DE" dirty="0">
                <a:latin typeface="Calibri" panose="020F0502020204030204" pitchFamily="34" charset="0"/>
                <a:ea typeface="Calibri" panose="020F0502020204030204" pitchFamily="34" charset="0"/>
              </a:rPr>
              <a:t> </a:t>
            </a:r>
            <a:r>
              <a:rPr lang="de-DE" spc="-40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L_BSZ02_Licht</a:t>
            </a:r>
            <a:endParaRPr lang="de-DE" sz="1600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lvl="0" indent="-342900"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de-DE" dirty="0">
                <a:hlinkClick r:id="rId6"/>
              </a:rPr>
              <a:t>https://www.tinkercad.com/things/ihgARurlWpw-02l</a:t>
            </a:r>
            <a:endParaRPr lang="de-DE" dirty="0"/>
          </a:p>
          <a:p>
            <a:pPr lvl="0">
              <a:spcAft>
                <a:spcPts val="0"/>
              </a:spcAft>
            </a:pPr>
            <a:r>
              <a:rPr lang="de-DE" dirty="0">
                <a:latin typeface="Calibri" panose="020F0502020204030204" pitchFamily="34" charset="0"/>
                <a:ea typeface="Calibri" panose="020F0502020204030204" pitchFamily="34" charset="0"/>
              </a:rPr>
              <a:t> </a:t>
            </a:r>
            <a:r>
              <a:rPr lang="de-DE" spc="-25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L_BSZ03_Abblendlicht</a:t>
            </a:r>
            <a:endParaRPr lang="de-DE" sz="1600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lvl="0" indent="-342900"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de-DE" dirty="0">
                <a:hlinkClick r:id="rId7"/>
              </a:rPr>
              <a:t>https://www.tinkercad.com/things/2xUOmAWuTS9-03l</a:t>
            </a:r>
            <a:endParaRPr lang="de-DE" dirty="0"/>
          </a:p>
          <a:p>
            <a:pPr lvl="0">
              <a:spcAft>
                <a:spcPts val="0"/>
              </a:spcAft>
            </a:pPr>
            <a:r>
              <a:rPr lang="de-DE" spc="-25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 </a:t>
            </a:r>
            <a:r>
              <a:rPr lang="de-DE" spc="-40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L_BSZ04_Parksensor</a:t>
            </a:r>
            <a:endParaRPr lang="de-DE" sz="1600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lvl="0" indent="-342900"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de-DE" dirty="0">
                <a:hlinkClick r:id="rId8"/>
              </a:rPr>
              <a:t>https://www.tinkercad.com/things/fH8JFC5ZXuP-041l</a:t>
            </a:r>
            <a:endParaRPr lang="de-DE" dirty="0"/>
          </a:p>
          <a:p>
            <a:pPr lvl="0">
              <a:spcAft>
                <a:spcPts val="0"/>
              </a:spcAft>
            </a:pPr>
            <a:r>
              <a:rPr lang="de-DE" spc="-25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 </a:t>
            </a:r>
            <a:r>
              <a:rPr lang="de-DE" spc="-40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L_BSZ04_Parksensor_Profi</a:t>
            </a:r>
            <a:endParaRPr lang="de-DE" sz="1600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lvl="0" indent="-342900"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de-DE" dirty="0">
                <a:hlinkClick r:id="rId9"/>
              </a:rPr>
              <a:t>https://www.tinkercad.com/things/hifWqfcOAwR-042l</a:t>
            </a:r>
            <a:endParaRPr lang="de-DE" dirty="0"/>
          </a:p>
          <a:p>
            <a:pPr lvl="0">
              <a:spcAft>
                <a:spcPts val="0"/>
              </a:spcAft>
            </a:pPr>
            <a:r>
              <a:rPr lang="de-DE" spc="-40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L_BSZ05_LCD_Zeit_Neustart</a:t>
            </a:r>
            <a:endParaRPr lang="de-DE" sz="1600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lvl="0" indent="-342900"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de-DE" dirty="0">
                <a:hlinkClick r:id="rId10"/>
              </a:rPr>
              <a:t>https://www.tinkercad.com/things/l0OkZ6lO7zP-051l</a:t>
            </a:r>
            <a:endParaRPr lang="de-DE" dirty="0"/>
          </a:p>
          <a:p>
            <a:pPr lvl="0">
              <a:spcAft>
                <a:spcPts val="0"/>
              </a:spcAft>
            </a:pPr>
            <a:r>
              <a:rPr lang="de-DE" spc="-25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L_BSZ05_LCD_Parksensor_Anzeige</a:t>
            </a:r>
            <a:endParaRPr lang="de-DE" sz="1600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lvl="0" indent="-342900"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de-DE" dirty="0">
                <a:hlinkClick r:id="rId11"/>
              </a:rPr>
              <a:t>https://www.tinkercad.com/things/cgM7JaE2ipc-052l</a:t>
            </a:r>
            <a:endParaRPr lang="de-DE" dirty="0"/>
          </a:p>
          <a:p>
            <a:pPr lvl="0">
              <a:spcAft>
                <a:spcPts val="0"/>
              </a:spcAft>
            </a:pPr>
            <a:r>
              <a:rPr lang="de-DE" spc="-40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L_BSZ06_ACC</a:t>
            </a:r>
            <a:endParaRPr lang="de-DE" sz="1600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lvl="0" indent="-342900"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de-DE" dirty="0">
                <a:hlinkClick r:id="rId12"/>
              </a:rPr>
              <a:t>https://www.tinkercad.com/things/dQvMHXy26Gu-06l</a:t>
            </a:r>
            <a:endParaRPr lang="de-DE" dirty="0"/>
          </a:p>
          <a:p>
            <a:pPr lvl="0">
              <a:spcAft>
                <a:spcPts val="0"/>
              </a:spcAft>
            </a:pPr>
            <a:r>
              <a:rPr lang="de-DE" spc="-25" dirty="0">
                <a:latin typeface="Calibri" panose="020F0502020204030204" pitchFamily="34" charset="0"/>
                <a:ea typeface="Calibri" panose="020F0502020204030204" pitchFamily="34" charset="0"/>
              </a:rPr>
              <a:t> </a:t>
            </a:r>
            <a:r>
              <a:rPr lang="de-DE" spc="-25" dirty="0">
                <a:solidFill>
                  <a:srgbClr val="333333"/>
                </a:solidFill>
                <a:latin typeface="Calibri" panose="020F0502020204030204" pitchFamily="34" charset="0"/>
                <a:ea typeface="Calibri" panose="020F0502020204030204" pitchFamily="34" charset="0"/>
              </a:rPr>
              <a:t>L_BSZ07_Helligkeitssteuerung_Switch_Case</a:t>
            </a:r>
            <a:endParaRPr lang="de-DE" sz="1600" dirty="0"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342900" lvl="0" indent="-342900">
              <a:spcAft>
                <a:spcPts val="0"/>
              </a:spcAft>
              <a:buFont typeface="Symbol" panose="05050102010706020507" pitchFamily="18" charset="2"/>
              <a:buChar char=""/>
            </a:pPr>
            <a:r>
              <a:rPr lang="de-DE" dirty="0">
                <a:hlinkClick r:id="rId13"/>
              </a:rPr>
              <a:t>https://www.tinkercad.com/things/2kfIEEoBvLO-07l</a:t>
            </a:r>
            <a:endParaRPr lang="de-DE" sz="1600" dirty="0">
              <a:solidFill>
                <a:srgbClr val="333333"/>
              </a:solidFill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70387492"/>
      </p:ext>
    </p:extLst>
  </p:cSld>
  <p:clrMapOvr>
    <a:masterClrMapping/>
  </p:clrMapOvr>
</p:sld>
</file>

<file path=ppt/theme/theme1.xml><?xml version="1.0" encoding="utf-8"?>
<a:theme xmlns:a="http://schemas.openxmlformats.org/drawingml/2006/main" name="Benutzerdefiniertes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916D60ECE77FB3428A759F03B6499823" ma:contentTypeVersion="12" ma:contentTypeDescription="Ein neues Dokument erstellen." ma:contentTypeScope="" ma:versionID="da132ae4df967259da148f50355d878a">
  <xsd:schema xmlns:xsd="http://www.w3.org/2001/XMLSchema" xmlns:xs="http://www.w3.org/2001/XMLSchema" xmlns:p="http://schemas.microsoft.com/office/2006/metadata/properties" xmlns:ns2="4c4c92be-8a54-4aaa-87c2-10827982c052" xmlns:ns3="689ce681-bb05-494c-adab-0cefcd6fa434" targetNamespace="http://schemas.microsoft.com/office/2006/metadata/properties" ma:root="true" ma:fieldsID="c2f02ad8c6d4846b04fcc94b50e98b36" ns2:_="" ns3:_="">
    <xsd:import namespace="4c4c92be-8a54-4aaa-87c2-10827982c052"/>
    <xsd:import namespace="689ce681-bb05-494c-adab-0cefcd6fa43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DateTaken" minOccurs="0"/>
                <xsd:element ref="ns2:MediaServiceLocation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c4c92be-8a54-4aaa-87c2-10827982c05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89ce681-bb05-494c-adab-0cefcd6fa434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Freigegeben für -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89C15FE-9A13-4338-A147-33DC13CD543C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3284E7B8-B838-49B3-973F-5D74D13ADC6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4c4c92be-8a54-4aaa-87c2-10827982c052"/>
    <ds:schemaRef ds:uri="689ce681-bb05-494c-adab-0cefcd6fa43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C0E77664-1EAC-4BFD-8903-62D58CAEB611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190</Words>
  <Application>Microsoft Office PowerPoint</Application>
  <PresentationFormat>Breitbild</PresentationFormat>
  <Paragraphs>24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Symbol</vt:lpstr>
      <vt:lpstr>Benutzerdefiniertes Design</vt:lpstr>
      <vt:lpstr>TinkerCAD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TinkerCAD </dc:title>
  <dc:creator>Artur Stuhlberg</dc:creator>
  <cp:lastModifiedBy>Ariane Huster</cp:lastModifiedBy>
  <cp:revision>6</cp:revision>
  <dcterms:created xsi:type="dcterms:W3CDTF">2019-03-19T13:17:14Z</dcterms:created>
  <dcterms:modified xsi:type="dcterms:W3CDTF">2020-06-25T11:14:58Z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0x010100916D60ECE77FB3428A759F03B6499823</vt:lpwstr>
  </property>
  <property fmtid="{D5CDD505-2E9C-101B-9397-08002B2CF9AE}" pid="3" name="AuthorIds_UIVersion_3072">
    <vt:lpwstr>6</vt:lpwstr>
  </property>
</Properties>
</file>