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07" r:id="rId2"/>
    <p:sldId id="266" r:id="rId3"/>
    <p:sldId id="311" r:id="rId4"/>
    <p:sldId id="312" r:id="rId5"/>
    <p:sldId id="313" r:id="rId6"/>
    <p:sldId id="314" r:id="rId7"/>
    <p:sldId id="316" r:id="rId8"/>
    <p:sldId id="376" r:id="rId9"/>
    <p:sldId id="357" r:id="rId10"/>
    <p:sldId id="353" r:id="rId11"/>
    <p:sldId id="320" r:id="rId12"/>
    <p:sldId id="321" r:id="rId13"/>
    <p:sldId id="322" r:id="rId14"/>
    <p:sldId id="319" r:id="rId15"/>
    <p:sldId id="327" r:id="rId16"/>
    <p:sldId id="328" r:id="rId17"/>
    <p:sldId id="330" r:id="rId18"/>
    <p:sldId id="332" r:id="rId19"/>
    <p:sldId id="333" r:id="rId20"/>
    <p:sldId id="358" r:id="rId21"/>
    <p:sldId id="323" r:id="rId22"/>
    <p:sldId id="335" r:id="rId23"/>
    <p:sldId id="349" r:id="rId24"/>
    <p:sldId id="336" r:id="rId25"/>
    <p:sldId id="337" r:id="rId26"/>
    <p:sldId id="338" r:id="rId27"/>
    <p:sldId id="339" r:id="rId28"/>
    <p:sldId id="340" r:id="rId29"/>
    <p:sldId id="351" r:id="rId30"/>
    <p:sldId id="341" r:id="rId31"/>
    <p:sldId id="363" r:id="rId32"/>
    <p:sldId id="342" r:id="rId33"/>
    <p:sldId id="359" r:id="rId34"/>
    <p:sldId id="325" r:id="rId35"/>
    <p:sldId id="347" r:id="rId36"/>
    <p:sldId id="360" r:id="rId37"/>
    <p:sldId id="343" r:id="rId38"/>
    <p:sldId id="326" r:id="rId39"/>
    <p:sldId id="344" r:id="rId40"/>
    <p:sldId id="346" r:id="rId4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sdwdbg2nf@goetheuniversitaet.onmicrosoft.com" initials="k" lastIdx="30" clrIdx="4">
    <p:extLst>
      <p:ext uri="{19B8F6BF-5375-455C-9EA6-DF929625EA0E}">
        <p15:presenceInfo xmlns:p15="http://schemas.microsoft.com/office/powerpoint/2012/main" userId="ksdwdbg2nf@goetheuniversitaet.onmicrosoft.com" providerId="None"/>
      </p:ext>
    </p:extLst>
  </p:cmAuthor>
  <p:cmAuthor id="2" name="Philipp Hartmann" initials="PH" lastIdx="14" clrIdx="0">
    <p:extLst>
      <p:ext uri="{19B8F6BF-5375-455C-9EA6-DF929625EA0E}">
        <p15:presenceInfo xmlns:p15="http://schemas.microsoft.com/office/powerpoint/2012/main" userId="Philipp Hartmann" providerId="None"/>
      </p:ext>
    </p:extLst>
  </p:cmAuthor>
  <p:cmAuthor id="4" name="Lütfiye Turhan" initials="LT" lastIdx="46" clrIdx="3">
    <p:extLst>
      <p:ext uri="{19B8F6BF-5375-455C-9EA6-DF929625EA0E}">
        <p15:presenceInfo xmlns:p15="http://schemas.microsoft.com/office/powerpoint/2012/main" userId="Lütfiye Turhan" providerId="None"/>
      </p:ext>
    </p:extLst>
  </p:cmAuthor>
  <p:cmAuthor id="5" name="Wuttke, Eveline" initials="WE" lastIdx="5" clrIdx="1">
    <p:extLst>
      <p:ext uri="{19B8F6BF-5375-455C-9EA6-DF929625EA0E}">
        <p15:presenceInfo xmlns:p15="http://schemas.microsoft.com/office/powerpoint/2012/main" userId="Wuttke, Eveline" providerId="None"/>
      </p:ext>
    </p:extLst>
  </p:cmAuthor>
  <p:cmAuthor id="6" name="Anonym" initials="AAA" lastIdx="99" clrIdx="2">
    <p:extLst>
      <p:ext uri="{19B8F6BF-5375-455C-9EA6-DF929625EA0E}">
        <p15:presenceInfo xmlns:p15="http://schemas.microsoft.com/office/powerpoint/2012/main" userId="Anony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46" autoAdjust="0"/>
    <p:restoredTop sz="94659"/>
  </p:normalViewPr>
  <p:slideViewPr>
    <p:cSldViewPr snapToGrid="0">
      <p:cViewPr varScale="1">
        <p:scale>
          <a:sx n="106" d="100"/>
          <a:sy n="106" d="100"/>
        </p:scale>
        <p:origin x="138" y="510"/>
      </p:cViewPr>
      <p:guideLst/>
    </p:cSldViewPr>
  </p:slideViewPr>
  <p:notesTextViewPr>
    <p:cViewPr>
      <p:scale>
        <a:sx n="1" d="1"/>
        <a:sy n="1" d="1"/>
      </p:scale>
      <p:origin x="0" y="0"/>
    </p:cViewPr>
  </p:notesTextViewPr>
  <p:notesViewPr>
    <p:cSldViewPr snapToGrid="0">
      <p:cViewPr varScale="1">
        <p:scale>
          <a:sx n="100" d="100"/>
          <a:sy n="100" d="100"/>
        </p:scale>
        <p:origin x="246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43564-A779-417D-9001-77015DA965A7}" type="doc">
      <dgm:prSet loTypeId="urn:microsoft.com/office/officeart/2005/8/layout/process1" loCatId="process" qsTypeId="urn:microsoft.com/office/officeart/2005/8/quickstyle/simple1" qsCatId="simple" csTypeId="urn:microsoft.com/office/officeart/2005/8/colors/accent1_2" csCatId="accent1" phldr="1"/>
      <dgm:spPr/>
    </dgm:pt>
    <dgm:pt modelId="{9D848D67-4C25-4EC2-B01F-CDE7266F9841}">
      <dgm:prSet phldrT="[Text]" custT="1"/>
      <dgm:spPr>
        <a:solidFill>
          <a:schemeClr val="accent6"/>
        </a:solidFill>
        <a:ln>
          <a:solidFill>
            <a:schemeClr val="bg1">
              <a:lumMod val="50000"/>
            </a:schemeClr>
          </a:solidFill>
        </a:ln>
      </dgm:spPr>
      <dgm:t>
        <a:bodyPr/>
        <a:lstStyle/>
        <a:p>
          <a:r>
            <a:rPr lang="de-DE" sz="2400" dirty="0"/>
            <a:t>(schnelle) strukturelle </a:t>
          </a:r>
          <a:r>
            <a:rPr lang="de-DE" sz="2400" b="1" dirty="0"/>
            <a:t>Veränderungen in der Wirtschaft</a:t>
          </a:r>
        </a:p>
      </dgm:t>
    </dgm:pt>
    <dgm:pt modelId="{39B9BF07-1205-47DE-BC22-77699246303B}" type="parTrans" cxnId="{597CD6BA-F910-4277-98D4-04D64CE2D5CA}">
      <dgm:prSet/>
      <dgm:spPr/>
      <dgm:t>
        <a:bodyPr/>
        <a:lstStyle/>
        <a:p>
          <a:endParaRPr lang="de-DE"/>
        </a:p>
      </dgm:t>
    </dgm:pt>
    <dgm:pt modelId="{63DC85FF-CDDB-4157-98A4-BBB34F233364}" type="sibTrans" cxnId="{597CD6BA-F910-4277-98D4-04D64CE2D5CA}">
      <dgm:prSet/>
      <dgm:spPr>
        <a:solidFill>
          <a:schemeClr val="bg1">
            <a:lumMod val="50000"/>
          </a:schemeClr>
        </a:solidFill>
        <a:ln>
          <a:solidFill>
            <a:schemeClr val="tx1">
              <a:lumMod val="50000"/>
              <a:lumOff val="50000"/>
            </a:schemeClr>
          </a:solidFill>
        </a:ln>
      </dgm:spPr>
      <dgm:t>
        <a:bodyPr/>
        <a:lstStyle/>
        <a:p>
          <a:endParaRPr lang="de-DE"/>
        </a:p>
      </dgm:t>
    </dgm:pt>
    <dgm:pt modelId="{52F94EFD-0EA7-4288-AB5F-0EE101531C0D}">
      <dgm:prSet phldrT="[Text]" custT="1"/>
      <dgm:spPr>
        <a:solidFill>
          <a:schemeClr val="accent6"/>
        </a:solidFill>
        <a:ln>
          <a:solidFill>
            <a:schemeClr val="bg1">
              <a:lumMod val="50000"/>
            </a:schemeClr>
          </a:solidFill>
        </a:ln>
      </dgm:spPr>
      <dgm:t>
        <a:bodyPr/>
        <a:lstStyle/>
        <a:p>
          <a:r>
            <a:rPr lang="de-DE" sz="2400" dirty="0"/>
            <a:t>Neue Anforderungen des Arbeitsmarkts: </a:t>
          </a:r>
          <a:r>
            <a:rPr lang="de-DE" sz="2400" b="1" dirty="0"/>
            <a:t>Routinetätigkeiten </a:t>
          </a:r>
          <a:r>
            <a:rPr lang="de-DE" sz="2400" dirty="0"/>
            <a:t>werden zunehmend durch Technologien </a:t>
          </a:r>
          <a:r>
            <a:rPr lang="de-DE" sz="2400" b="1" dirty="0"/>
            <a:t>übernommen</a:t>
          </a:r>
        </a:p>
      </dgm:t>
    </dgm:pt>
    <dgm:pt modelId="{07B15821-82DE-4AE7-8521-4AAB9F0E7B0A}" type="parTrans" cxnId="{17184B8D-00FF-4F19-A957-31847F97085F}">
      <dgm:prSet/>
      <dgm:spPr/>
      <dgm:t>
        <a:bodyPr/>
        <a:lstStyle/>
        <a:p>
          <a:endParaRPr lang="de-DE"/>
        </a:p>
      </dgm:t>
    </dgm:pt>
    <dgm:pt modelId="{D9C004AC-78FD-47E5-9738-48190E1796B4}" type="sibTrans" cxnId="{17184B8D-00FF-4F19-A957-31847F97085F}">
      <dgm:prSet/>
      <dgm:spPr>
        <a:solidFill>
          <a:schemeClr val="bg1">
            <a:lumMod val="50000"/>
          </a:schemeClr>
        </a:solidFill>
        <a:ln>
          <a:solidFill>
            <a:schemeClr val="tx1">
              <a:lumMod val="50000"/>
              <a:lumOff val="50000"/>
            </a:schemeClr>
          </a:solidFill>
        </a:ln>
      </dgm:spPr>
      <dgm:t>
        <a:bodyPr/>
        <a:lstStyle/>
        <a:p>
          <a:endParaRPr lang="de-DE"/>
        </a:p>
      </dgm:t>
    </dgm:pt>
    <dgm:pt modelId="{55EB735E-9C5E-496A-BF4A-14915EE51D70}">
      <dgm:prSet phldrT="[Text]" custT="1"/>
      <dgm:spPr>
        <a:solidFill>
          <a:schemeClr val="accent6"/>
        </a:solidFill>
        <a:ln>
          <a:solidFill>
            <a:schemeClr val="bg1">
              <a:lumMod val="50000"/>
            </a:schemeClr>
          </a:solidFill>
        </a:ln>
      </dgm:spPr>
      <dgm:t>
        <a:bodyPr/>
        <a:lstStyle/>
        <a:p>
          <a:r>
            <a:rPr lang="de-DE" sz="2400" dirty="0"/>
            <a:t>Relevanz von </a:t>
          </a:r>
          <a:r>
            <a:rPr lang="de-DE" sz="2400" b="1" dirty="0"/>
            <a:t>Problemlöse-kompetenz </a:t>
          </a:r>
          <a:r>
            <a:rPr lang="de-DE" sz="2400" dirty="0"/>
            <a:t>in einer </a:t>
          </a:r>
          <a:r>
            <a:rPr lang="de-DE" sz="2400" b="1" dirty="0"/>
            <a:t>technologiereichen</a:t>
          </a:r>
          <a:r>
            <a:rPr lang="de-DE" sz="2400" dirty="0"/>
            <a:t> und </a:t>
          </a:r>
          <a:r>
            <a:rPr lang="de-DE" sz="2400" b="1" dirty="0"/>
            <a:t>digitalisierten</a:t>
          </a:r>
          <a:r>
            <a:rPr lang="de-DE" sz="2400" dirty="0"/>
            <a:t> Umwelt steigt</a:t>
          </a:r>
        </a:p>
      </dgm:t>
    </dgm:pt>
    <dgm:pt modelId="{C8D4E65A-BE80-4A7E-B101-94AB5DC7ACE4}" type="parTrans" cxnId="{8DBE24F0-FB22-43D7-B470-8C85A591E089}">
      <dgm:prSet/>
      <dgm:spPr/>
      <dgm:t>
        <a:bodyPr/>
        <a:lstStyle/>
        <a:p>
          <a:endParaRPr lang="de-DE"/>
        </a:p>
      </dgm:t>
    </dgm:pt>
    <dgm:pt modelId="{C937CD90-1B10-490D-A09E-76E3E9D2E58B}" type="sibTrans" cxnId="{8DBE24F0-FB22-43D7-B470-8C85A591E089}">
      <dgm:prSet/>
      <dgm:spPr/>
      <dgm:t>
        <a:bodyPr/>
        <a:lstStyle/>
        <a:p>
          <a:endParaRPr lang="de-DE"/>
        </a:p>
      </dgm:t>
    </dgm:pt>
    <dgm:pt modelId="{88490AC3-67A6-4DDD-BEDD-D2A0810A31F8}" type="pres">
      <dgm:prSet presAssocID="{70043564-A779-417D-9001-77015DA965A7}" presName="Name0" presStyleCnt="0">
        <dgm:presLayoutVars>
          <dgm:dir/>
          <dgm:resizeHandles val="exact"/>
        </dgm:presLayoutVars>
      </dgm:prSet>
      <dgm:spPr/>
    </dgm:pt>
    <dgm:pt modelId="{5D8372C3-D912-4883-BCA6-AC625DF3637F}" type="pres">
      <dgm:prSet presAssocID="{9D848D67-4C25-4EC2-B01F-CDE7266F9841}" presName="node" presStyleLbl="node1" presStyleIdx="0" presStyleCnt="3" custScaleX="115509">
        <dgm:presLayoutVars>
          <dgm:bulletEnabled val="1"/>
        </dgm:presLayoutVars>
      </dgm:prSet>
      <dgm:spPr/>
      <dgm:t>
        <a:bodyPr/>
        <a:lstStyle/>
        <a:p>
          <a:endParaRPr lang="de-DE"/>
        </a:p>
      </dgm:t>
    </dgm:pt>
    <dgm:pt modelId="{30407E52-FFDA-455D-8533-0BC3298B701C}" type="pres">
      <dgm:prSet presAssocID="{63DC85FF-CDDB-4157-98A4-BBB34F233364}" presName="sibTrans" presStyleLbl="sibTrans2D1" presStyleIdx="0" presStyleCnt="2"/>
      <dgm:spPr/>
      <dgm:t>
        <a:bodyPr/>
        <a:lstStyle/>
        <a:p>
          <a:endParaRPr lang="de-DE"/>
        </a:p>
      </dgm:t>
    </dgm:pt>
    <dgm:pt modelId="{23F6EF14-2444-45A5-8838-1D2BACB26173}" type="pres">
      <dgm:prSet presAssocID="{63DC85FF-CDDB-4157-98A4-BBB34F233364}" presName="connectorText" presStyleLbl="sibTrans2D1" presStyleIdx="0" presStyleCnt="2"/>
      <dgm:spPr/>
      <dgm:t>
        <a:bodyPr/>
        <a:lstStyle/>
        <a:p>
          <a:endParaRPr lang="de-DE"/>
        </a:p>
      </dgm:t>
    </dgm:pt>
    <dgm:pt modelId="{770EA8F7-F4C6-48F6-97AD-3991677A1C50}" type="pres">
      <dgm:prSet presAssocID="{52F94EFD-0EA7-4288-AB5F-0EE101531C0D}" presName="node" presStyleLbl="node1" presStyleIdx="1" presStyleCnt="3" custScaleX="115509">
        <dgm:presLayoutVars>
          <dgm:bulletEnabled val="1"/>
        </dgm:presLayoutVars>
      </dgm:prSet>
      <dgm:spPr/>
      <dgm:t>
        <a:bodyPr/>
        <a:lstStyle/>
        <a:p>
          <a:endParaRPr lang="de-DE"/>
        </a:p>
      </dgm:t>
    </dgm:pt>
    <dgm:pt modelId="{FD096B0B-D6B3-4ABB-88BB-D25EE329B68A}" type="pres">
      <dgm:prSet presAssocID="{D9C004AC-78FD-47E5-9738-48190E1796B4}" presName="sibTrans" presStyleLbl="sibTrans2D1" presStyleIdx="1" presStyleCnt="2"/>
      <dgm:spPr/>
      <dgm:t>
        <a:bodyPr/>
        <a:lstStyle/>
        <a:p>
          <a:endParaRPr lang="de-DE"/>
        </a:p>
      </dgm:t>
    </dgm:pt>
    <dgm:pt modelId="{486FE306-2E40-4624-9E13-AC365EDE3B73}" type="pres">
      <dgm:prSet presAssocID="{D9C004AC-78FD-47E5-9738-48190E1796B4}" presName="connectorText" presStyleLbl="sibTrans2D1" presStyleIdx="1" presStyleCnt="2"/>
      <dgm:spPr/>
      <dgm:t>
        <a:bodyPr/>
        <a:lstStyle/>
        <a:p>
          <a:endParaRPr lang="de-DE"/>
        </a:p>
      </dgm:t>
    </dgm:pt>
    <dgm:pt modelId="{9A5E66DF-6ABD-4633-B91C-6776E609C2E3}" type="pres">
      <dgm:prSet presAssocID="{55EB735E-9C5E-496A-BF4A-14915EE51D70}" presName="node" presStyleLbl="node1" presStyleIdx="2" presStyleCnt="3" custScaleX="115509">
        <dgm:presLayoutVars>
          <dgm:bulletEnabled val="1"/>
        </dgm:presLayoutVars>
      </dgm:prSet>
      <dgm:spPr/>
      <dgm:t>
        <a:bodyPr/>
        <a:lstStyle/>
        <a:p>
          <a:endParaRPr lang="de-DE"/>
        </a:p>
      </dgm:t>
    </dgm:pt>
  </dgm:ptLst>
  <dgm:cxnLst>
    <dgm:cxn modelId="{2C2525C5-C6D8-42F3-BABA-72C827B09F4E}" type="presOf" srcId="{63DC85FF-CDDB-4157-98A4-BBB34F233364}" destId="{30407E52-FFDA-455D-8533-0BC3298B701C}" srcOrd="0" destOrd="0" presId="urn:microsoft.com/office/officeart/2005/8/layout/process1"/>
    <dgm:cxn modelId="{CBD617B0-0815-4BA4-9782-756B4146AB40}" type="presOf" srcId="{D9C004AC-78FD-47E5-9738-48190E1796B4}" destId="{486FE306-2E40-4624-9E13-AC365EDE3B73}" srcOrd="1" destOrd="0" presId="urn:microsoft.com/office/officeart/2005/8/layout/process1"/>
    <dgm:cxn modelId="{50F1414D-EFEC-4105-9756-B72CC94258BE}" type="presOf" srcId="{63DC85FF-CDDB-4157-98A4-BBB34F233364}" destId="{23F6EF14-2444-45A5-8838-1D2BACB26173}" srcOrd="1" destOrd="0" presId="urn:microsoft.com/office/officeart/2005/8/layout/process1"/>
    <dgm:cxn modelId="{8DBE24F0-FB22-43D7-B470-8C85A591E089}" srcId="{70043564-A779-417D-9001-77015DA965A7}" destId="{55EB735E-9C5E-496A-BF4A-14915EE51D70}" srcOrd="2" destOrd="0" parTransId="{C8D4E65A-BE80-4A7E-B101-94AB5DC7ACE4}" sibTransId="{C937CD90-1B10-490D-A09E-76E3E9D2E58B}"/>
    <dgm:cxn modelId="{597CD6BA-F910-4277-98D4-04D64CE2D5CA}" srcId="{70043564-A779-417D-9001-77015DA965A7}" destId="{9D848D67-4C25-4EC2-B01F-CDE7266F9841}" srcOrd="0" destOrd="0" parTransId="{39B9BF07-1205-47DE-BC22-77699246303B}" sibTransId="{63DC85FF-CDDB-4157-98A4-BBB34F233364}"/>
    <dgm:cxn modelId="{09EC789E-9D69-4DB6-84A3-B680484E71AF}" type="presOf" srcId="{9D848D67-4C25-4EC2-B01F-CDE7266F9841}" destId="{5D8372C3-D912-4883-BCA6-AC625DF3637F}" srcOrd="0" destOrd="0" presId="urn:microsoft.com/office/officeart/2005/8/layout/process1"/>
    <dgm:cxn modelId="{E7031731-4B34-4E46-8E3A-32C2549B0F2A}" type="presOf" srcId="{70043564-A779-417D-9001-77015DA965A7}" destId="{88490AC3-67A6-4DDD-BEDD-D2A0810A31F8}" srcOrd="0" destOrd="0" presId="urn:microsoft.com/office/officeart/2005/8/layout/process1"/>
    <dgm:cxn modelId="{7B4A19C7-672B-4638-A8ED-750149B0205F}" type="presOf" srcId="{D9C004AC-78FD-47E5-9738-48190E1796B4}" destId="{FD096B0B-D6B3-4ABB-88BB-D25EE329B68A}" srcOrd="0" destOrd="0" presId="urn:microsoft.com/office/officeart/2005/8/layout/process1"/>
    <dgm:cxn modelId="{CBA820E5-12E4-445B-A6AD-559E9816B966}" type="presOf" srcId="{55EB735E-9C5E-496A-BF4A-14915EE51D70}" destId="{9A5E66DF-6ABD-4633-B91C-6776E609C2E3}" srcOrd="0" destOrd="0" presId="urn:microsoft.com/office/officeart/2005/8/layout/process1"/>
    <dgm:cxn modelId="{17184B8D-00FF-4F19-A957-31847F97085F}" srcId="{70043564-A779-417D-9001-77015DA965A7}" destId="{52F94EFD-0EA7-4288-AB5F-0EE101531C0D}" srcOrd="1" destOrd="0" parTransId="{07B15821-82DE-4AE7-8521-4AAB9F0E7B0A}" sibTransId="{D9C004AC-78FD-47E5-9738-48190E1796B4}"/>
    <dgm:cxn modelId="{5990422A-99C5-4EAC-99B2-46662F0AD792}" type="presOf" srcId="{52F94EFD-0EA7-4288-AB5F-0EE101531C0D}" destId="{770EA8F7-F4C6-48F6-97AD-3991677A1C50}" srcOrd="0" destOrd="0" presId="urn:microsoft.com/office/officeart/2005/8/layout/process1"/>
    <dgm:cxn modelId="{60AC30F9-4378-4745-99FF-366CDBDC7C0E}" type="presParOf" srcId="{88490AC3-67A6-4DDD-BEDD-D2A0810A31F8}" destId="{5D8372C3-D912-4883-BCA6-AC625DF3637F}" srcOrd="0" destOrd="0" presId="urn:microsoft.com/office/officeart/2005/8/layout/process1"/>
    <dgm:cxn modelId="{37ABF6DC-EC89-49A6-B7B0-46F3EBE62F26}" type="presParOf" srcId="{88490AC3-67A6-4DDD-BEDD-D2A0810A31F8}" destId="{30407E52-FFDA-455D-8533-0BC3298B701C}" srcOrd="1" destOrd="0" presId="urn:microsoft.com/office/officeart/2005/8/layout/process1"/>
    <dgm:cxn modelId="{56518221-54E7-4056-873F-82BE29C00734}" type="presParOf" srcId="{30407E52-FFDA-455D-8533-0BC3298B701C}" destId="{23F6EF14-2444-45A5-8838-1D2BACB26173}" srcOrd="0" destOrd="0" presId="urn:microsoft.com/office/officeart/2005/8/layout/process1"/>
    <dgm:cxn modelId="{375B9910-2BB0-49B4-99D6-FBF7029A04D6}" type="presParOf" srcId="{88490AC3-67A6-4DDD-BEDD-D2A0810A31F8}" destId="{770EA8F7-F4C6-48F6-97AD-3991677A1C50}" srcOrd="2" destOrd="0" presId="urn:microsoft.com/office/officeart/2005/8/layout/process1"/>
    <dgm:cxn modelId="{2C88F516-4F9B-42C7-B22C-5E0C2900E937}" type="presParOf" srcId="{88490AC3-67A6-4DDD-BEDD-D2A0810A31F8}" destId="{FD096B0B-D6B3-4ABB-88BB-D25EE329B68A}" srcOrd="3" destOrd="0" presId="urn:microsoft.com/office/officeart/2005/8/layout/process1"/>
    <dgm:cxn modelId="{D1B76398-75EE-43F0-9D66-8B6C937A33E4}" type="presParOf" srcId="{FD096B0B-D6B3-4ABB-88BB-D25EE329B68A}" destId="{486FE306-2E40-4624-9E13-AC365EDE3B73}" srcOrd="0" destOrd="0" presId="urn:microsoft.com/office/officeart/2005/8/layout/process1"/>
    <dgm:cxn modelId="{3D97EF83-AEEE-415D-8B90-9038FF2665D7}" type="presParOf" srcId="{88490AC3-67A6-4DDD-BEDD-D2A0810A31F8}" destId="{9A5E66DF-6ABD-4633-B91C-6776E609C2E3}" srcOrd="4"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AE0115-CC96-4CC7-A6E7-D39327ED049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DAF6E4E5-4B23-4414-B2BB-B6EA9612564C}">
      <dgm:prSet phldrT="[Text]" custT="1">
        <dgm:style>
          <a:lnRef idx="2">
            <a:schemeClr val="dk1"/>
          </a:lnRef>
          <a:fillRef idx="1">
            <a:schemeClr val="lt1"/>
          </a:fillRef>
          <a:effectRef idx="0">
            <a:schemeClr val="dk1"/>
          </a:effectRef>
          <a:fontRef idx="minor">
            <a:schemeClr val="dk1"/>
          </a:fontRef>
        </dgm:style>
      </dgm:prSet>
      <dgm:spPr>
        <a:noFill/>
        <a:ln w="28575">
          <a:solidFill>
            <a:schemeClr val="tx1">
              <a:lumMod val="50000"/>
              <a:lumOff val="50000"/>
            </a:schemeClr>
          </a:solidFill>
        </a:ln>
      </dgm:spPr>
      <dgm:t>
        <a:bodyPr/>
        <a:lstStyle/>
        <a:p>
          <a:r>
            <a:rPr lang="de-DE" altLang="de-DE" sz="2000" dirty="0">
              <a:solidFill>
                <a:srgbClr val="000000"/>
              </a:solidFill>
              <a:latin typeface="+mj-lt"/>
            </a:rPr>
            <a:t>s</a:t>
          </a:r>
          <a:r>
            <a:rPr lang="de-DE" altLang="de-DE" sz="2000" baseline="-25000" dirty="0">
              <a:solidFill>
                <a:srgbClr val="000000"/>
              </a:solidFill>
              <a:latin typeface="+mj-lt"/>
            </a:rPr>
            <a:t>α</a:t>
          </a:r>
          <a:r>
            <a:rPr lang="de-DE" altLang="de-DE" sz="2000" dirty="0">
              <a:solidFill>
                <a:srgbClr val="000000"/>
              </a:solidFill>
              <a:latin typeface="+mj-lt"/>
            </a:rPr>
            <a:t> = </a:t>
          </a:r>
        </a:p>
        <a:p>
          <a:r>
            <a:rPr lang="de-DE" altLang="de-DE" sz="1800" dirty="0">
              <a:solidFill>
                <a:srgbClr val="000000"/>
              </a:solidFill>
              <a:latin typeface="+mj-lt"/>
            </a:rPr>
            <a:t>Lieferengpass</a:t>
          </a:r>
          <a:endParaRPr lang="de-DE" sz="1800" dirty="0">
            <a:solidFill>
              <a:srgbClr val="000000"/>
            </a:solidFill>
          </a:endParaRPr>
        </a:p>
      </dgm:t>
    </dgm:pt>
    <dgm:pt modelId="{2544A867-6BB1-451C-8A9A-1A44F4E13CF8}" type="parTrans" cxnId="{F4CCF9B7-568E-425D-AFDA-0814FF445A25}">
      <dgm:prSet/>
      <dgm:spPr/>
      <dgm:t>
        <a:bodyPr/>
        <a:lstStyle/>
        <a:p>
          <a:endParaRPr lang="de-DE"/>
        </a:p>
      </dgm:t>
    </dgm:pt>
    <dgm:pt modelId="{6F9434FD-20FE-4825-B9F1-5AE2F381C3CD}" type="sibTrans" cxnId="{F4CCF9B7-568E-425D-AFDA-0814FF445A25}">
      <dgm:prSet/>
      <dgm:spPr/>
      <dgm:t>
        <a:bodyPr/>
        <a:lstStyle/>
        <a:p>
          <a:endParaRPr lang="de-DE"/>
        </a:p>
      </dgm:t>
    </dgm:pt>
    <dgm:pt modelId="{AD495462-DCBB-4FE0-B8AA-C16B3A7D5897}">
      <dgm:prSet phldrT="[Text]" custT="1">
        <dgm:style>
          <a:lnRef idx="2">
            <a:schemeClr val="dk1"/>
          </a:lnRef>
          <a:fillRef idx="1">
            <a:schemeClr val="lt1"/>
          </a:fillRef>
          <a:effectRef idx="0">
            <a:schemeClr val="dk1"/>
          </a:effectRef>
          <a:fontRef idx="minor">
            <a:schemeClr val="dk1"/>
          </a:fontRef>
        </dgm:style>
      </dgm:prSet>
      <dgm:spPr>
        <a:noFill/>
        <a:ln w="28575">
          <a:solidFill>
            <a:schemeClr val="tx1">
              <a:lumMod val="50000"/>
              <a:lumOff val="50000"/>
            </a:schemeClr>
          </a:solidFill>
        </a:l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e-DE" altLang="de-DE" sz="2000" dirty="0" err="1">
              <a:solidFill>
                <a:srgbClr val="000000"/>
              </a:solidFill>
              <a:latin typeface="+mj-lt"/>
            </a:rPr>
            <a:t>s</a:t>
          </a:r>
          <a:r>
            <a:rPr lang="de-DE" altLang="de-DE" sz="2000" baseline="-25000" dirty="0" err="1">
              <a:solidFill>
                <a:srgbClr val="000000"/>
              </a:solidFill>
              <a:latin typeface="+mj-lt"/>
            </a:rPr>
            <a:t>ω</a:t>
          </a:r>
          <a:r>
            <a:rPr lang="de-DE" altLang="de-DE" sz="2000" baseline="-25000" dirty="0">
              <a:solidFill>
                <a:srgbClr val="000000"/>
              </a:solidFill>
              <a:latin typeface="+mj-lt"/>
            </a:rPr>
            <a:t> </a:t>
          </a:r>
          <a:r>
            <a:rPr lang="de-DE" altLang="de-DE" sz="1800" dirty="0">
              <a:solidFill>
                <a:srgbClr val="000000"/>
              </a:solidFill>
              <a:latin typeface="+mj-lt"/>
            </a:rPr>
            <a:t>=</a:t>
          </a:r>
        </a:p>
        <a:p>
          <a:pPr lvl="0" defTabSz="889000">
            <a:lnSpc>
              <a:spcPct val="90000"/>
            </a:lnSpc>
            <a:spcBef>
              <a:spcPct val="0"/>
            </a:spcBef>
            <a:spcAft>
              <a:spcPct val="35000"/>
            </a:spcAft>
          </a:pPr>
          <a:r>
            <a:rPr lang="de-DE" altLang="de-DE" sz="1800" dirty="0">
              <a:solidFill>
                <a:srgbClr val="000000"/>
              </a:solidFill>
              <a:latin typeface="+mj-lt"/>
            </a:rPr>
            <a:t> den (für den Fall besten) Lieferanten gefunden/gewählt haben, </a:t>
          </a:r>
        </a:p>
        <a:p>
          <a:pPr lvl="0" defTabSz="889000">
            <a:lnSpc>
              <a:spcPct val="90000"/>
            </a:lnSpc>
            <a:spcBef>
              <a:spcPct val="0"/>
            </a:spcBef>
            <a:spcAft>
              <a:spcPct val="35000"/>
            </a:spcAft>
          </a:pPr>
          <a:r>
            <a:rPr lang="de-DE" altLang="de-DE" sz="1800" dirty="0">
              <a:solidFill>
                <a:srgbClr val="000000"/>
              </a:solidFill>
              <a:latin typeface="+mj-lt"/>
            </a:rPr>
            <a:t>Bestellung in Auftrag gegeben/ Empfehlung gegeben</a:t>
          </a:r>
          <a:endParaRPr lang="de-DE" sz="1800" dirty="0">
            <a:solidFill>
              <a:srgbClr val="000000"/>
            </a:solidFill>
          </a:endParaRPr>
        </a:p>
      </dgm:t>
    </dgm:pt>
    <dgm:pt modelId="{E3B89752-4B31-431F-8217-08404BB01488}" type="parTrans" cxnId="{5C548D34-1CDC-4383-AE00-4335C0D5620F}">
      <dgm:prSet/>
      <dgm:spPr/>
      <dgm:t>
        <a:bodyPr/>
        <a:lstStyle/>
        <a:p>
          <a:endParaRPr lang="de-DE"/>
        </a:p>
      </dgm:t>
    </dgm:pt>
    <dgm:pt modelId="{446B9FA5-5DCA-497F-B3B6-B535D7011F4F}" type="sibTrans" cxnId="{5C548D34-1CDC-4383-AE00-4335C0D5620F}">
      <dgm:prSet/>
      <dgm:spPr/>
      <dgm:t>
        <a:bodyPr/>
        <a:lstStyle/>
        <a:p>
          <a:endParaRPr lang="de-DE"/>
        </a:p>
      </dgm:t>
    </dgm:pt>
    <dgm:pt modelId="{FCE0D153-782E-45B6-8D47-1548C748E41E}" type="pres">
      <dgm:prSet presAssocID="{81AE0115-CC96-4CC7-A6E7-D39327ED049C}" presName="diagram" presStyleCnt="0">
        <dgm:presLayoutVars>
          <dgm:dir/>
          <dgm:resizeHandles val="exact"/>
        </dgm:presLayoutVars>
      </dgm:prSet>
      <dgm:spPr/>
      <dgm:t>
        <a:bodyPr/>
        <a:lstStyle/>
        <a:p>
          <a:endParaRPr lang="de-DE"/>
        </a:p>
      </dgm:t>
    </dgm:pt>
    <dgm:pt modelId="{BA245092-F300-4150-88EB-7052299CD00F}" type="pres">
      <dgm:prSet presAssocID="{DAF6E4E5-4B23-4414-B2BB-B6EA9612564C}" presName="node" presStyleLbl="node1" presStyleIdx="0" presStyleCnt="2" custScaleX="24044" custScaleY="46930" custLinFactNeighborX="-24583" custLinFactNeighborY="14">
        <dgm:presLayoutVars>
          <dgm:bulletEnabled val="1"/>
        </dgm:presLayoutVars>
      </dgm:prSet>
      <dgm:spPr>
        <a:prstGeom prst="roundRect">
          <a:avLst/>
        </a:prstGeom>
      </dgm:spPr>
      <dgm:t>
        <a:bodyPr/>
        <a:lstStyle/>
        <a:p>
          <a:endParaRPr lang="de-DE"/>
        </a:p>
      </dgm:t>
    </dgm:pt>
    <dgm:pt modelId="{07D81050-1D52-459F-A5EE-1A4ACBD3846B}" type="pres">
      <dgm:prSet presAssocID="{6F9434FD-20FE-4825-B9F1-5AE2F381C3CD}" presName="sibTrans" presStyleCnt="0"/>
      <dgm:spPr/>
    </dgm:pt>
    <dgm:pt modelId="{4B3ED0B2-3363-4F72-B091-F97E091DC944}" type="pres">
      <dgm:prSet presAssocID="{AD495462-DCBB-4FE0-B8AA-C16B3A7D5897}" presName="node" presStyleLbl="node1" presStyleIdx="1" presStyleCnt="2" custScaleX="28585" custScaleY="46930" custLinFactNeighborX="26041" custLinFactNeighborY="14">
        <dgm:presLayoutVars>
          <dgm:bulletEnabled val="1"/>
        </dgm:presLayoutVars>
      </dgm:prSet>
      <dgm:spPr>
        <a:prstGeom prst="roundRect">
          <a:avLst/>
        </a:prstGeom>
      </dgm:spPr>
      <dgm:t>
        <a:bodyPr/>
        <a:lstStyle/>
        <a:p>
          <a:endParaRPr lang="de-DE"/>
        </a:p>
      </dgm:t>
    </dgm:pt>
  </dgm:ptLst>
  <dgm:cxnLst>
    <dgm:cxn modelId="{D0853B89-CEA1-460F-92FD-59C0EFECCC62}" type="presOf" srcId="{DAF6E4E5-4B23-4414-B2BB-B6EA9612564C}" destId="{BA245092-F300-4150-88EB-7052299CD00F}" srcOrd="0" destOrd="0" presId="urn:microsoft.com/office/officeart/2005/8/layout/default"/>
    <dgm:cxn modelId="{5C548D34-1CDC-4383-AE00-4335C0D5620F}" srcId="{81AE0115-CC96-4CC7-A6E7-D39327ED049C}" destId="{AD495462-DCBB-4FE0-B8AA-C16B3A7D5897}" srcOrd="1" destOrd="0" parTransId="{E3B89752-4B31-431F-8217-08404BB01488}" sibTransId="{446B9FA5-5DCA-497F-B3B6-B535D7011F4F}"/>
    <dgm:cxn modelId="{FDB27EE3-56EB-4F39-8C45-E78CCCCD8757}" type="presOf" srcId="{81AE0115-CC96-4CC7-A6E7-D39327ED049C}" destId="{FCE0D153-782E-45B6-8D47-1548C748E41E}" srcOrd="0" destOrd="0" presId="urn:microsoft.com/office/officeart/2005/8/layout/default"/>
    <dgm:cxn modelId="{FABE3D13-087D-49B0-BAE9-23A2403D927E}" type="presOf" srcId="{AD495462-DCBB-4FE0-B8AA-C16B3A7D5897}" destId="{4B3ED0B2-3363-4F72-B091-F97E091DC944}" srcOrd="0" destOrd="0" presId="urn:microsoft.com/office/officeart/2005/8/layout/default"/>
    <dgm:cxn modelId="{F4CCF9B7-568E-425D-AFDA-0814FF445A25}" srcId="{81AE0115-CC96-4CC7-A6E7-D39327ED049C}" destId="{DAF6E4E5-4B23-4414-B2BB-B6EA9612564C}" srcOrd="0" destOrd="0" parTransId="{2544A867-6BB1-451C-8A9A-1A44F4E13CF8}" sibTransId="{6F9434FD-20FE-4825-B9F1-5AE2F381C3CD}"/>
    <dgm:cxn modelId="{82E3D117-7EF9-4A93-AA63-A0768943F67B}" type="presParOf" srcId="{FCE0D153-782E-45B6-8D47-1548C748E41E}" destId="{BA245092-F300-4150-88EB-7052299CD00F}" srcOrd="0" destOrd="0" presId="urn:microsoft.com/office/officeart/2005/8/layout/default"/>
    <dgm:cxn modelId="{AF966E17-9722-4468-AE4E-3F8D2FFEC794}" type="presParOf" srcId="{FCE0D153-782E-45B6-8D47-1548C748E41E}" destId="{07D81050-1D52-459F-A5EE-1A4ACBD3846B}" srcOrd="1" destOrd="0" presId="urn:microsoft.com/office/officeart/2005/8/layout/default"/>
    <dgm:cxn modelId="{F2D81460-31E2-481D-B0DF-87B8070C80DD}" type="presParOf" srcId="{FCE0D153-782E-45B6-8D47-1548C748E41E}" destId="{4B3ED0B2-3363-4F72-B091-F97E091DC944}"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8BF7EC-D286-408F-A3C5-C3AFB226301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9D5F9B2E-874D-47D1-80F7-C64E01E8714A}">
      <dgm:prSet phldrT="[Text]" custT="1"/>
      <dgm:spPr>
        <a:solidFill>
          <a:schemeClr val="accent6"/>
        </a:solidFill>
        <a:ln>
          <a:solidFill>
            <a:schemeClr val="tx1">
              <a:lumMod val="50000"/>
              <a:lumOff val="50000"/>
            </a:schemeClr>
          </a:solidFill>
        </a:ln>
      </dgm:spPr>
      <dgm:t>
        <a:bodyPr/>
        <a:lstStyle/>
        <a:p>
          <a:r>
            <a:rPr lang="de-DE" sz="1800" dirty="0"/>
            <a:t>Analyse IST-Zustand</a:t>
          </a:r>
        </a:p>
      </dgm:t>
    </dgm:pt>
    <dgm:pt modelId="{6AC42AFF-1C23-42E7-A527-B9F06EF4AE8A}" type="parTrans" cxnId="{F5E335F8-A8B4-4EFC-B562-014DEC957639}">
      <dgm:prSet/>
      <dgm:spPr/>
      <dgm:t>
        <a:bodyPr/>
        <a:lstStyle/>
        <a:p>
          <a:endParaRPr lang="de-DE"/>
        </a:p>
      </dgm:t>
    </dgm:pt>
    <dgm:pt modelId="{D111AFCC-5F0F-4B3C-8B4D-F1318A4CED56}" type="sibTrans" cxnId="{F5E335F8-A8B4-4EFC-B562-014DEC957639}">
      <dgm:prSet/>
      <dgm:spPr/>
      <dgm:t>
        <a:bodyPr/>
        <a:lstStyle/>
        <a:p>
          <a:endParaRPr lang="de-DE"/>
        </a:p>
      </dgm:t>
    </dgm:pt>
    <dgm:pt modelId="{88423E1E-EF8F-439A-A666-7D15C70E6551}">
      <dgm:prSet phldrT="[Text]" custT="1"/>
      <dgm:spPr>
        <a:solidFill>
          <a:schemeClr val="accent6"/>
        </a:solidFill>
        <a:ln>
          <a:solidFill>
            <a:schemeClr val="tx1">
              <a:lumMod val="50000"/>
              <a:lumOff val="50000"/>
            </a:schemeClr>
          </a:solidFill>
        </a:ln>
      </dgm:spPr>
      <dgm:t>
        <a:bodyPr/>
        <a:lstStyle/>
        <a:p>
          <a:r>
            <a:rPr lang="de-DE" sz="1800" dirty="0"/>
            <a:t>Analyse ZIEL-Zustand</a:t>
          </a:r>
        </a:p>
      </dgm:t>
    </dgm:pt>
    <dgm:pt modelId="{064B4671-CCC9-4279-B305-649B8BC4B78C}" type="parTrans" cxnId="{EAFD1F67-4E7A-4E5A-BDAF-B0D47B1A32F7}">
      <dgm:prSet/>
      <dgm:spPr/>
      <dgm:t>
        <a:bodyPr/>
        <a:lstStyle/>
        <a:p>
          <a:endParaRPr lang="de-DE"/>
        </a:p>
      </dgm:t>
    </dgm:pt>
    <dgm:pt modelId="{F693D283-B42C-4AC2-AD8D-A19308C9A05B}" type="sibTrans" cxnId="{EAFD1F67-4E7A-4E5A-BDAF-B0D47B1A32F7}">
      <dgm:prSet/>
      <dgm:spPr/>
      <dgm:t>
        <a:bodyPr/>
        <a:lstStyle/>
        <a:p>
          <a:endParaRPr lang="de-DE"/>
        </a:p>
      </dgm:t>
    </dgm:pt>
    <dgm:pt modelId="{CEB1020F-1DDC-4303-9833-3A2010DE75A4}" type="pres">
      <dgm:prSet presAssocID="{6E8BF7EC-D286-408F-A3C5-C3AFB226301E}" presName="diagram" presStyleCnt="0">
        <dgm:presLayoutVars>
          <dgm:dir/>
          <dgm:resizeHandles val="exact"/>
        </dgm:presLayoutVars>
      </dgm:prSet>
      <dgm:spPr/>
      <dgm:t>
        <a:bodyPr/>
        <a:lstStyle/>
        <a:p>
          <a:endParaRPr lang="de-DE"/>
        </a:p>
      </dgm:t>
    </dgm:pt>
    <dgm:pt modelId="{83C136E3-AA05-4488-8B14-6B1AD5748CE8}" type="pres">
      <dgm:prSet presAssocID="{9D5F9B2E-874D-47D1-80F7-C64E01E8714A}" presName="node" presStyleLbl="node1" presStyleIdx="0" presStyleCnt="2" custScaleX="116090" custLinFactNeighborX="-55451" custLinFactNeighborY="5367">
        <dgm:presLayoutVars>
          <dgm:bulletEnabled val="1"/>
        </dgm:presLayoutVars>
      </dgm:prSet>
      <dgm:spPr/>
      <dgm:t>
        <a:bodyPr/>
        <a:lstStyle/>
        <a:p>
          <a:endParaRPr lang="de-DE"/>
        </a:p>
      </dgm:t>
    </dgm:pt>
    <dgm:pt modelId="{BF094E98-1F7B-4A2E-A686-4CB153CBEA75}" type="pres">
      <dgm:prSet presAssocID="{D111AFCC-5F0F-4B3C-8B4D-F1318A4CED56}" presName="sibTrans" presStyleCnt="0"/>
      <dgm:spPr/>
    </dgm:pt>
    <dgm:pt modelId="{BC77C6C2-BF54-449E-AE96-4462A175978D}" type="pres">
      <dgm:prSet presAssocID="{88423E1E-EF8F-439A-A666-7D15C70E6551}" presName="node" presStyleLbl="node1" presStyleIdx="1" presStyleCnt="2" custScaleX="116090" custLinFactNeighborX="65617" custLinFactNeighborY="-752">
        <dgm:presLayoutVars>
          <dgm:bulletEnabled val="1"/>
        </dgm:presLayoutVars>
      </dgm:prSet>
      <dgm:spPr/>
      <dgm:t>
        <a:bodyPr/>
        <a:lstStyle/>
        <a:p>
          <a:endParaRPr lang="de-DE"/>
        </a:p>
      </dgm:t>
    </dgm:pt>
  </dgm:ptLst>
  <dgm:cxnLst>
    <dgm:cxn modelId="{EAFD1F67-4E7A-4E5A-BDAF-B0D47B1A32F7}" srcId="{6E8BF7EC-D286-408F-A3C5-C3AFB226301E}" destId="{88423E1E-EF8F-439A-A666-7D15C70E6551}" srcOrd="1" destOrd="0" parTransId="{064B4671-CCC9-4279-B305-649B8BC4B78C}" sibTransId="{F693D283-B42C-4AC2-AD8D-A19308C9A05B}"/>
    <dgm:cxn modelId="{25EEFF25-EAB6-4790-990B-58960B68D58E}" type="presOf" srcId="{6E8BF7EC-D286-408F-A3C5-C3AFB226301E}" destId="{CEB1020F-1DDC-4303-9833-3A2010DE75A4}" srcOrd="0" destOrd="0" presId="urn:microsoft.com/office/officeart/2005/8/layout/default"/>
    <dgm:cxn modelId="{F89F3A7A-C945-48A5-A466-1428C3D51CB5}" type="presOf" srcId="{9D5F9B2E-874D-47D1-80F7-C64E01E8714A}" destId="{83C136E3-AA05-4488-8B14-6B1AD5748CE8}" srcOrd="0" destOrd="0" presId="urn:microsoft.com/office/officeart/2005/8/layout/default"/>
    <dgm:cxn modelId="{260959C9-DCFE-4C10-BBA0-293D04BD9273}" type="presOf" srcId="{88423E1E-EF8F-439A-A666-7D15C70E6551}" destId="{BC77C6C2-BF54-449E-AE96-4462A175978D}" srcOrd="0" destOrd="0" presId="urn:microsoft.com/office/officeart/2005/8/layout/default"/>
    <dgm:cxn modelId="{F5E335F8-A8B4-4EFC-B562-014DEC957639}" srcId="{6E8BF7EC-D286-408F-A3C5-C3AFB226301E}" destId="{9D5F9B2E-874D-47D1-80F7-C64E01E8714A}" srcOrd="0" destOrd="0" parTransId="{6AC42AFF-1C23-42E7-A527-B9F06EF4AE8A}" sibTransId="{D111AFCC-5F0F-4B3C-8B4D-F1318A4CED56}"/>
    <dgm:cxn modelId="{C908EA0F-0CC4-43FB-8D30-E21DB8F2A7CA}" type="presParOf" srcId="{CEB1020F-1DDC-4303-9833-3A2010DE75A4}" destId="{83C136E3-AA05-4488-8B14-6B1AD5748CE8}" srcOrd="0" destOrd="0" presId="urn:microsoft.com/office/officeart/2005/8/layout/default"/>
    <dgm:cxn modelId="{2324FB89-E9C4-4A4F-81A4-6342033E5B07}" type="presParOf" srcId="{CEB1020F-1DDC-4303-9833-3A2010DE75A4}" destId="{BF094E98-1F7B-4A2E-A686-4CB153CBEA75}" srcOrd="1" destOrd="0" presId="urn:microsoft.com/office/officeart/2005/8/layout/default"/>
    <dgm:cxn modelId="{2D37D1E1-021C-41E9-9416-10FED6E05B9F}" type="presParOf" srcId="{CEB1020F-1DDC-4303-9833-3A2010DE75A4}" destId="{BC77C6C2-BF54-449E-AE96-4462A175978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6E6EF5-FE07-4BEC-A53C-474DD857DA6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ED9A8943-4D81-4708-996C-C67F11DB64F6}">
      <dgm:prSet phldrT="[Text]"/>
      <dgm:spPr>
        <a:noFill/>
        <a:ln>
          <a:solidFill>
            <a:schemeClr val="tx1">
              <a:lumMod val="50000"/>
              <a:lumOff val="50000"/>
            </a:schemeClr>
          </a:solidFill>
        </a:ln>
      </dgm:spPr>
      <dgm:t>
        <a:bodyPr/>
        <a:lstStyle/>
        <a:p>
          <a:r>
            <a:rPr lang="de-DE" i="0" dirty="0">
              <a:solidFill>
                <a:srgbClr val="000000"/>
              </a:solidFill>
            </a:rPr>
            <a:t>„Sie sind in der Einkaufsabteilung tätig und haben die Aufgabe, Rahmen für das Fahrrad Typ ‚SXB‘ bei </a:t>
          </a:r>
          <a:r>
            <a:rPr lang="de-DE" b="0" i="0" dirty="0">
              <a:solidFill>
                <a:srgbClr val="000000"/>
              </a:solidFill>
            </a:rPr>
            <a:t>dem preisgünstigsten </a:t>
          </a:r>
          <a:r>
            <a:rPr lang="de-DE" i="0" dirty="0">
              <a:solidFill>
                <a:srgbClr val="000000"/>
              </a:solidFill>
            </a:rPr>
            <a:t>Lieferanten zu bestellen</a:t>
          </a:r>
          <a:r>
            <a:rPr lang="de-DE" i="0">
              <a:solidFill>
                <a:schemeClr val="tx1"/>
              </a:solidFill>
            </a:rPr>
            <a:t>.“ </a:t>
          </a:r>
          <a:r>
            <a:rPr lang="de-DE" i="1">
              <a:solidFill>
                <a:schemeClr val="tx1"/>
              </a:solidFill>
            </a:rPr>
            <a:t>[Drei Angebote von Lieferanten mit Angaben zu Preis, Qualität und Lieferzeit liegen vor.]</a:t>
          </a:r>
          <a:endParaRPr lang="de-DE" i="0" dirty="0">
            <a:solidFill>
              <a:schemeClr val="tx1"/>
            </a:solidFill>
          </a:endParaRPr>
        </a:p>
      </dgm:t>
    </dgm:pt>
    <dgm:pt modelId="{8B4D4E7D-0A56-4C41-9D84-66ED02D9A124}" type="parTrans" cxnId="{8C6C521E-8AFC-40E6-B779-9EFAE53EDE8B}">
      <dgm:prSet/>
      <dgm:spPr/>
      <dgm:t>
        <a:bodyPr/>
        <a:lstStyle/>
        <a:p>
          <a:endParaRPr lang="de-DE"/>
        </a:p>
      </dgm:t>
    </dgm:pt>
    <dgm:pt modelId="{89C0CCC4-EDB0-4A40-A0AB-6180E1FC632F}" type="sibTrans" cxnId="{8C6C521E-8AFC-40E6-B779-9EFAE53EDE8B}">
      <dgm:prSet/>
      <dgm:spPr/>
      <dgm:t>
        <a:bodyPr/>
        <a:lstStyle/>
        <a:p>
          <a:endParaRPr lang="de-DE"/>
        </a:p>
      </dgm:t>
    </dgm:pt>
    <dgm:pt modelId="{7345957C-3CA2-4C96-80C5-43B3B41339F7}">
      <dgm:prSet phldrT="[Text]"/>
      <dgm:spPr>
        <a:noFill/>
        <a:ln>
          <a:solidFill>
            <a:schemeClr val="tx1">
              <a:lumMod val="50000"/>
              <a:lumOff val="50000"/>
            </a:schemeClr>
          </a:solidFill>
        </a:ln>
      </dgm:spPr>
      <dgm:t>
        <a:bodyPr/>
        <a:lstStyle/>
        <a:p>
          <a:r>
            <a:rPr lang="de-DE" i="0" dirty="0">
              <a:solidFill>
                <a:srgbClr val="000000"/>
              </a:solidFill>
            </a:rPr>
            <a:t>„[…] Bevor wir eine vorschnelle Entscheidung treffen, sollten wir prüfen, ob unser aktueller Kakaolieferant den Kundenansprüchen genügen kann. […] Bitte analysieren Sie die Situation eingehend und fassen Sie für uns die wesentlichen Punkte zusammen. Zudem bitte ich Sie, uns Ihre Einschätzung bezüglich der zukünftigen Zusammenarbeit mit dem Lieferanten mitzuteilen.‘“</a:t>
          </a:r>
        </a:p>
      </dgm:t>
    </dgm:pt>
    <dgm:pt modelId="{10F81C1B-7943-487A-8C5A-10F709B9FC22}" type="parTrans" cxnId="{EB6A18F9-36B1-495B-A43F-E801754B5ECC}">
      <dgm:prSet/>
      <dgm:spPr/>
      <dgm:t>
        <a:bodyPr/>
        <a:lstStyle/>
        <a:p>
          <a:endParaRPr lang="de-DE"/>
        </a:p>
      </dgm:t>
    </dgm:pt>
    <dgm:pt modelId="{8B183930-245C-474A-BFF6-2527B4E35E06}" type="sibTrans" cxnId="{EB6A18F9-36B1-495B-A43F-E801754B5ECC}">
      <dgm:prSet/>
      <dgm:spPr/>
      <dgm:t>
        <a:bodyPr/>
        <a:lstStyle/>
        <a:p>
          <a:endParaRPr lang="de-DE"/>
        </a:p>
      </dgm:t>
    </dgm:pt>
    <dgm:pt modelId="{DA29F252-5F83-4073-868A-5C8D810FCF25}" type="pres">
      <dgm:prSet presAssocID="{896E6EF5-FE07-4BEC-A53C-474DD857DA65}" presName="diagram" presStyleCnt="0">
        <dgm:presLayoutVars>
          <dgm:dir/>
          <dgm:resizeHandles val="exact"/>
        </dgm:presLayoutVars>
      </dgm:prSet>
      <dgm:spPr/>
      <dgm:t>
        <a:bodyPr/>
        <a:lstStyle/>
        <a:p>
          <a:endParaRPr lang="de-DE"/>
        </a:p>
      </dgm:t>
    </dgm:pt>
    <dgm:pt modelId="{D183B943-D44C-451C-83A4-FB8E55793C6C}" type="pres">
      <dgm:prSet presAssocID="{ED9A8943-4D81-4708-996C-C67F11DB64F6}" presName="node" presStyleLbl="node1" presStyleIdx="0" presStyleCnt="2" custScaleY="155209">
        <dgm:presLayoutVars>
          <dgm:bulletEnabled val="1"/>
        </dgm:presLayoutVars>
      </dgm:prSet>
      <dgm:spPr/>
      <dgm:t>
        <a:bodyPr/>
        <a:lstStyle/>
        <a:p>
          <a:endParaRPr lang="de-DE"/>
        </a:p>
      </dgm:t>
    </dgm:pt>
    <dgm:pt modelId="{0C6D74EE-F1F7-46FF-9C0D-2CBE06FC1C86}" type="pres">
      <dgm:prSet presAssocID="{89C0CCC4-EDB0-4A40-A0AB-6180E1FC632F}" presName="sibTrans" presStyleCnt="0"/>
      <dgm:spPr/>
    </dgm:pt>
    <dgm:pt modelId="{C91FF151-5A5D-4465-BAEC-B78737A08864}" type="pres">
      <dgm:prSet presAssocID="{7345957C-3CA2-4C96-80C5-43B3B41339F7}" presName="node" presStyleLbl="node1" presStyleIdx="1" presStyleCnt="2" custScaleY="155209" custLinFactNeighborX="22091" custLinFactNeighborY="-1001">
        <dgm:presLayoutVars>
          <dgm:bulletEnabled val="1"/>
        </dgm:presLayoutVars>
      </dgm:prSet>
      <dgm:spPr/>
      <dgm:t>
        <a:bodyPr/>
        <a:lstStyle/>
        <a:p>
          <a:endParaRPr lang="de-DE"/>
        </a:p>
      </dgm:t>
    </dgm:pt>
  </dgm:ptLst>
  <dgm:cxnLst>
    <dgm:cxn modelId="{8C6C521E-8AFC-40E6-B779-9EFAE53EDE8B}" srcId="{896E6EF5-FE07-4BEC-A53C-474DD857DA65}" destId="{ED9A8943-4D81-4708-996C-C67F11DB64F6}" srcOrd="0" destOrd="0" parTransId="{8B4D4E7D-0A56-4C41-9D84-66ED02D9A124}" sibTransId="{89C0CCC4-EDB0-4A40-A0AB-6180E1FC632F}"/>
    <dgm:cxn modelId="{EB6A18F9-36B1-495B-A43F-E801754B5ECC}" srcId="{896E6EF5-FE07-4BEC-A53C-474DD857DA65}" destId="{7345957C-3CA2-4C96-80C5-43B3B41339F7}" srcOrd="1" destOrd="0" parTransId="{10F81C1B-7943-487A-8C5A-10F709B9FC22}" sibTransId="{8B183930-245C-474A-BFF6-2527B4E35E06}"/>
    <dgm:cxn modelId="{81D14084-8116-473B-88AD-4060BE704412}" type="presOf" srcId="{ED9A8943-4D81-4708-996C-C67F11DB64F6}" destId="{D183B943-D44C-451C-83A4-FB8E55793C6C}" srcOrd="0" destOrd="0" presId="urn:microsoft.com/office/officeart/2005/8/layout/default"/>
    <dgm:cxn modelId="{343FE1B3-E347-4048-9254-7AAE3F6AE7AF}" type="presOf" srcId="{896E6EF5-FE07-4BEC-A53C-474DD857DA65}" destId="{DA29F252-5F83-4073-868A-5C8D810FCF25}" srcOrd="0" destOrd="0" presId="urn:microsoft.com/office/officeart/2005/8/layout/default"/>
    <dgm:cxn modelId="{F75E4BD6-63AB-40B4-9E53-B69E9CB8B4F4}" type="presOf" srcId="{7345957C-3CA2-4C96-80C5-43B3B41339F7}" destId="{C91FF151-5A5D-4465-BAEC-B78737A08864}" srcOrd="0" destOrd="0" presId="urn:microsoft.com/office/officeart/2005/8/layout/default"/>
    <dgm:cxn modelId="{62D8A3B1-0D67-4C03-9217-2DDC8D22CCE9}" type="presParOf" srcId="{DA29F252-5F83-4073-868A-5C8D810FCF25}" destId="{D183B943-D44C-451C-83A4-FB8E55793C6C}" srcOrd="0" destOrd="0" presId="urn:microsoft.com/office/officeart/2005/8/layout/default"/>
    <dgm:cxn modelId="{2E20334A-E569-4C9E-AFC7-074A98BC3969}" type="presParOf" srcId="{DA29F252-5F83-4073-868A-5C8D810FCF25}" destId="{0C6D74EE-F1F7-46FF-9C0D-2CBE06FC1C86}" srcOrd="1" destOrd="0" presId="urn:microsoft.com/office/officeart/2005/8/layout/default"/>
    <dgm:cxn modelId="{1D1D72C7-575B-4B99-9BA2-610B14CA9EBC}" type="presParOf" srcId="{DA29F252-5F83-4073-868A-5C8D810FCF25}" destId="{C91FF151-5A5D-4465-BAEC-B78737A08864}"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3F37662-57F5-4DF2-9BAC-A5198B72D88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133517E1-6602-4389-BD5D-DE9AD0AF9B28}">
      <dgm:prSet phldrT="[Text]" custT="1"/>
      <dgm:spPr>
        <a:noFill/>
        <a:ln>
          <a:solidFill>
            <a:srgbClr val="000000"/>
          </a:solidFill>
        </a:ln>
      </dgm:spPr>
      <dgm:t>
        <a:bodyPr/>
        <a:lstStyle/>
        <a:p>
          <a:r>
            <a:rPr lang="de-DE" sz="1800" b="1" dirty="0">
              <a:solidFill>
                <a:srgbClr val="000000"/>
              </a:solidFill>
              <a:latin typeface="+mj-lt"/>
            </a:rPr>
            <a:t>Schwierigkeit eines Problems</a:t>
          </a:r>
        </a:p>
      </dgm:t>
    </dgm:pt>
    <dgm:pt modelId="{BE0A2D58-BC21-4FBD-824D-EB1AD94EC50E}" type="parTrans" cxnId="{798B8D25-6559-4B15-A01B-486C654B80D7}">
      <dgm:prSet/>
      <dgm:spPr/>
      <dgm:t>
        <a:bodyPr/>
        <a:lstStyle/>
        <a:p>
          <a:endParaRPr lang="de-DE">
            <a:solidFill>
              <a:schemeClr val="bg1"/>
            </a:solidFill>
          </a:endParaRPr>
        </a:p>
      </dgm:t>
    </dgm:pt>
    <dgm:pt modelId="{E1C56E11-2D68-478E-BA08-0A9F3234FEBF}" type="sibTrans" cxnId="{798B8D25-6559-4B15-A01B-486C654B80D7}">
      <dgm:prSet/>
      <dgm:spPr/>
      <dgm:t>
        <a:bodyPr/>
        <a:lstStyle/>
        <a:p>
          <a:endParaRPr lang="de-DE">
            <a:solidFill>
              <a:schemeClr val="bg1"/>
            </a:solidFill>
          </a:endParaRPr>
        </a:p>
      </dgm:t>
    </dgm:pt>
    <dgm:pt modelId="{7403D724-5EF6-4004-BAD9-32A2782D388A}">
      <dgm:prSet phldrT="[Text]" custT="1"/>
      <dgm:spPr>
        <a:noFill/>
        <a:ln>
          <a:solidFill>
            <a:srgbClr val="000000"/>
          </a:solidFill>
        </a:ln>
      </dgm:spPr>
      <dgm:t>
        <a:bodyPr/>
        <a:lstStyle/>
        <a:p>
          <a:r>
            <a:rPr lang="de-DE" sz="1600" dirty="0">
              <a:solidFill>
                <a:srgbClr val="000000"/>
              </a:solidFill>
              <a:latin typeface="+mj-lt"/>
            </a:rPr>
            <a:t>Problemmerkmale</a:t>
          </a:r>
        </a:p>
      </dgm:t>
    </dgm:pt>
    <dgm:pt modelId="{9D3B4632-8519-4875-83D6-8F253FCAE6E9}" type="parTrans" cxnId="{FE11AF3D-E74D-4070-AABA-F36793C139CE}">
      <dgm:prSet/>
      <dgm:spPr>
        <a:ln>
          <a:solidFill>
            <a:srgbClr val="000000"/>
          </a:solidFill>
        </a:ln>
      </dgm:spPr>
      <dgm:t>
        <a:bodyPr/>
        <a:lstStyle/>
        <a:p>
          <a:endParaRPr lang="de-DE">
            <a:solidFill>
              <a:schemeClr val="bg1"/>
            </a:solidFill>
          </a:endParaRPr>
        </a:p>
      </dgm:t>
    </dgm:pt>
    <dgm:pt modelId="{AA12BFFF-D5F9-4FA3-885B-103A93BA46C5}" type="sibTrans" cxnId="{FE11AF3D-E74D-4070-AABA-F36793C139CE}">
      <dgm:prSet/>
      <dgm:spPr/>
      <dgm:t>
        <a:bodyPr/>
        <a:lstStyle/>
        <a:p>
          <a:endParaRPr lang="de-DE">
            <a:solidFill>
              <a:schemeClr val="bg1"/>
            </a:solidFill>
          </a:endParaRPr>
        </a:p>
      </dgm:t>
    </dgm:pt>
    <dgm:pt modelId="{D0D79C80-ED3F-405C-BAB3-D240FB526D9E}">
      <dgm:prSet phldrT="[Text]" custT="1"/>
      <dgm:spPr>
        <a:noFill/>
        <a:ln>
          <a:solidFill>
            <a:srgbClr val="000000"/>
          </a:solidFill>
        </a:ln>
      </dgm:spPr>
      <dgm:t>
        <a:bodyPr/>
        <a:lstStyle/>
        <a:p>
          <a:r>
            <a:rPr lang="de-DE" sz="1600" dirty="0">
              <a:solidFill>
                <a:srgbClr val="000000"/>
              </a:solidFill>
              <a:latin typeface="+mj-lt"/>
            </a:rPr>
            <a:t>Klarheit/Eindeutigkeit</a:t>
          </a:r>
        </a:p>
      </dgm:t>
    </dgm:pt>
    <dgm:pt modelId="{FE5E9966-3DB9-42B9-94FB-B047DB93AAD3}" type="parTrans" cxnId="{5A926BD0-9D10-4B5B-9D4F-5416B471A097}">
      <dgm:prSet/>
      <dgm:spPr>
        <a:ln>
          <a:solidFill>
            <a:srgbClr val="000000"/>
          </a:solidFill>
        </a:ln>
      </dgm:spPr>
      <dgm:t>
        <a:bodyPr/>
        <a:lstStyle/>
        <a:p>
          <a:endParaRPr lang="de-DE">
            <a:solidFill>
              <a:schemeClr val="bg1"/>
            </a:solidFill>
          </a:endParaRPr>
        </a:p>
      </dgm:t>
    </dgm:pt>
    <dgm:pt modelId="{52F2F946-138F-42C4-AF0A-0339FCF77A99}" type="sibTrans" cxnId="{5A926BD0-9D10-4B5B-9D4F-5416B471A097}">
      <dgm:prSet/>
      <dgm:spPr/>
      <dgm:t>
        <a:bodyPr/>
        <a:lstStyle/>
        <a:p>
          <a:endParaRPr lang="de-DE">
            <a:solidFill>
              <a:schemeClr val="bg1"/>
            </a:solidFill>
          </a:endParaRPr>
        </a:p>
      </dgm:t>
    </dgm:pt>
    <dgm:pt modelId="{96E937FD-CB32-4594-969B-7C2079B60338}">
      <dgm:prSet phldrT="[Text]" custT="1"/>
      <dgm:spPr>
        <a:noFill/>
        <a:ln>
          <a:solidFill>
            <a:srgbClr val="000000"/>
          </a:solidFill>
        </a:ln>
      </dgm:spPr>
      <dgm:t>
        <a:bodyPr/>
        <a:lstStyle/>
        <a:p>
          <a:r>
            <a:rPr lang="de-DE" sz="1600" dirty="0">
              <a:solidFill>
                <a:srgbClr val="000000"/>
              </a:solidFill>
              <a:latin typeface="+mj-lt"/>
            </a:rPr>
            <a:t>Vernetztheit</a:t>
          </a:r>
        </a:p>
      </dgm:t>
    </dgm:pt>
    <dgm:pt modelId="{7BFFF3F7-61F9-49EA-B49B-DFDFD07C4A07}" type="parTrans" cxnId="{DBD4FB89-47B5-4638-A186-521AB3CA99A4}">
      <dgm:prSet/>
      <dgm:spPr>
        <a:ln>
          <a:solidFill>
            <a:srgbClr val="000000"/>
          </a:solidFill>
        </a:ln>
      </dgm:spPr>
      <dgm:t>
        <a:bodyPr/>
        <a:lstStyle/>
        <a:p>
          <a:endParaRPr lang="de-DE">
            <a:solidFill>
              <a:schemeClr val="bg1"/>
            </a:solidFill>
          </a:endParaRPr>
        </a:p>
      </dgm:t>
    </dgm:pt>
    <dgm:pt modelId="{F940B5CC-FA14-4B23-9774-566E95F22F5B}" type="sibTrans" cxnId="{DBD4FB89-47B5-4638-A186-521AB3CA99A4}">
      <dgm:prSet/>
      <dgm:spPr/>
      <dgm:t>
        <a:bodyPr/>
        <a:lstStyle/>
        <a:p>
          <a:endParaRPr lang="de-DE">
            <a:solidFill>
              <a:schemeClr val="bg1"/>
            </a:solidFill>
          </a:endParaRPr>
        </a:p>
      </dgm:t>
    </dgm:pt>
    <dgm:pt modelId="{37303C96-586B-4BAC-A20C-9C3E23DA311D}">
      <dgm:prSet phldrT="[Text]" custT="1"/>
      <dgm:spPr>
        <a:noFill/>
        <a:ln>
          <a:solidFill>
            <a:srgbClr val="000000"/>
          </a:solidFill>
        </a:ln>
      </dgm:spPr>
      <dgm:t>
        <a:bodyPr/>
        <a:lstStyle/>
        <a:p>
          <a:r>
            <a:rPr lang="de-DE" sz="1600" dirty="0">
              <a:solidFill>
                <a:srgbClr val="000000"/>
              </a:solidFill>
              <a:latin typeface="+mj-lt"/>
            </a:rPr>
            <a:t>Dynamik</a:t>
          </a:r>
        </a:p>
      </dgm:t>
    </dgm:pt>
    <dgm:pt modelId="{5654CF32-23DB-434B-BBCB-79C6CF9F1046}" type="parTrans" cxnId="{55FFB7EC-0DB9-4E7C-9BA5-83B434592D88}">
      <dgm:prSet/>
      <dgm:spPr>
        <a:ln>
          <a:solidFill>
            <a:srgbClr val="000000"/>
          </a:solidFill>
        </a:ln>
      </dgm:spPr>
      <dgm:t>
        <a:bodyPr/>
        <a:lstStyle/>
        <a:p>
          <a:endParaRPr lang="de-DE">
            <a:solidFill>
              <a:schemeClr val="bg1"/>
            </a:solidFill>
          </a:endParaRPr>
        </a:p>
      </dgm:t>
    </dgm:pt>
    <dgm:pt modelId="{583804CB-0BE0-467D-B0E3-A1612A7B7DE5}" type="sibTrans" cxnId="{55FFB7EC-0DB9-4E7C-9BA5-83B434592D88}">
      <dgm:prSet/>
      <dgm:spPr/>
      <dgm:t>
        <a:bodyPr/>
        <a:lstStyle/>
        <a:p>
          <a:endParaRPr lang="de-DE">
            <a:solidFill>
              <a:schemeClr val="bg1"/>
            </a:solidFill>
          </a:endParaRPr>
        </a:p>
      </dgm:t>
    </dgm:pt>
    <dgm:pt modelId="{43B96B75-1970-458E-9C19-1C0E60371208}">
      <dgm:prSet phldrT="[Text]" custT="1"/>
      <dgm:spPr>
        <a:noFill/>
        <a:ln>
          <a:solidFill>
            <a:srgbClr val="000000"/>
          </a:solidFill>
        </a:ln>
      </dgm:spPr>
      <dgm:t>
        <a:bodyPr/>
        <a:lstStyle/>
        <a:p>
          <a:r>
            <a:rPr lang="de-DE" sz="1600" dirty="0">
              <a:solidFill>
                <a:srgbClr val="000000"/>
              </a:solidFill>
              <a:latin typeface="+mj-lt"/>
            </a:rPr>
            <a:t>Interessenskonflikte</a:t>
          </a:r>
        </a:p>
      </dgm:t>
    </dgm:pt>
    <dgm:pt modelId="{CC29C28F-23EB-4586-819C-9B77F08F940F}" type="parTrans" cxnId="{48556C44-F95C-4C98-AE7B-AF6A7CBB0FB7}">
      <dgm:prSet/>
      <dgm:spPr>
        <a:ln>
          <a:solidFill>
            <a:srgbClr val="000000"/>
          </a:solidFill>
        </a:ln>
      </dgm:spPr>
      <dgm:t>
        <a:bodyPr/>
        <a:lstStyle/>
        <a:p>
          <a:endParaRPr lang="de-DE">
            <a:solidFill>
              <a:schemeClr val="bg1"/>
            </a:solidFill>
          </a:endParaRPr>
        </a:p>
      </dgm:t>
    </dgm:pt>
    <dgm:pt modelId="{D5E82902-D446-4E7A-9E33-B96A7088FCF5}" type="sibTrans" cxnId="{48556C44-F95C-4C98-AE7B-AF6A7CBB0FB7}">
      <dgm:prSet/>
      <dgm:spPr/>
      <dgm:t>
        <a:bodyPr/>
        <a:lstStyle/>
        <a:p>
          <a:endParaRPr lang="de-DE">
            <a:solidFill>
              <a:schemeClr val="bg1"/>
            </a:solidFill>
          </a:endParaRPr>
        </a:p>
      </dgm:t>
    </dgm:pt>
    <dgm:pt modelId="{6689540C-A3C6-455F-AE58-E1F4663AB8A3}">
      <dgm:prSet phldrT="[Text]" custT="1"/>
      <dgm:spPr>
        <a:noFill/>
        <a:ln>
          <a:solidFill>
            <a:srgbClr val="000000"/>
          </a:solidFill>
        </a:ln>
      </dgm:spPr>
      <dgm:t>
        <a:bodyPr/>
        <a:lstStyle/>
        <a:p>
          <a:r>
            <a:rPr lang="de-DE" sz="1600" dirty="0">
              <a:solidFill>
                <a:srgbClr val="000000"/>
              </a:solidFill>
              <a:latin typeface="+mj-lt"/>
            </a:rPr>
            <a:t>Domänenspezifisches (Vor-) Wissen</a:t>
          </a:r>
        </a:p>
      </dgm:t>
    </dgm:pt>
    <dgm:pt modelId="{0A10B797-8B48-411E-9A32-FC39B9DFDF3F}" type="parTrans" cxnId="{B6F2B9A8-EE17-49C9-A4CC-5433A15EC358}">
      <dgm:prSet/>
      <dgm:spPr>
        <a:ln>
          <a:solidFill>
            <a:srgbClr val="000000"/>
          </a:solidFill>
        </a:ln>
      </dgm:spPr>
      <dgm:t>
        <a:bodyPr/>
        <a:lstStyle/>
        <a:p>
          <a:endParaRPr lang="de-DE">
            <a:solidFill>
              <a:schemeClr val="bg1"/>
            </a:solidFill>
          </a:endParaRPr>
        </a:p>
      </dgm:t>
    </dgm:pt>
    <dgm:pt modelId="{8CFAF00B-E95D-4086-A327-10483A4733E8}" type="sibTrans" cxnId="{B6F2B9A8-EE17-49C9-A4CC-5433A15EC358}">
      <dgm:prSet/>
      <dgm:spPr/>
      <dgm:t>
        <a:bodyPr/>
        <a:lstStyle/>
        <a:p>
          <a:endParaRPr lang="de-DE">
            <a:solidFill>
              <a:schemeClr val="bg1"/>
            </a:solidFill>
          </a:endParaRPr>
        </a:p>
      </dgm:t>
    </dgm:pt>
    <dgm:pt modelId="{DAD283F7-8E0F-42C7-AF5A-570F021D77D6}">
      <dgm:prSet phldrT="[Text]" custT="1"/>
      <dgm:spPr>
        <a:noFill/>
        <a:ln>
          <a:solidFill>
            <a:srgbClr val="000000"/>
          </a:solidFill>
        </a:ln>
      </dgm:spPr>
      <dgm:t>
        <a:bodyPr/>
        <a:lstStyle/>
        <a:p>
          <a:r>
            <a:rPr lang="de-DE" sz="1600" dirty="0">
              <a:solidFill>
                <a:srgbClr val="000000"/>
              </a:solidFill>
              <a:latin typeface="+mj-lt"/>
            </a:rPr>
            <a:t>Erfahrung</a:t>
          </a:r>
        </a:p>
      </dgm:t>
    </dgm:pt>
    <dgm:pt modelId="{CC36FFE8-7084-434B-AF7A-8DBBED670383}" type="parTrans" cxnId="{D586FB89-E74C-4CF6-BDC3-EF35104FD5B2}">
      <dgm:prSet/>
      <dgm:spPr>
        <a:ln>
          <a:solidFill>
            <a:srgbClr val="000000"/>
          </a:solidFill>
        </a:ln>
      </dgm:spPr>
      <dgm:t>
        <a:bodyPr/>
        <a:lstStyle/>
        <a:p>
          <a:endParaRPr lang="de-DE">
            <a:solidFill>
              <a:schemeClr val="bg1"/>
            </a:solidFill>
          </a:endParaRPr>
        </a:p>
      </dgm:t>
    </dgm:pt>
    <dgm:pt modelId="{F03EEE7C-7BB2-4670-A974-792E8D3D850B}" type="sibTrans" cxnId="{D586FB89-E74C-4CF6-BDC3-EF35104FD5B2}">
      <dgm:prSet/>
      <dgm:spPr/>
      <dgm:t>
        <a:bodyPr/>
        <a:lstStyle/>
        <a:p>
          <a:endParaRPr lang="de-DE">
            <a:solidFill>
              <a:schemeClr val="bg1"/>
            </a:solidFill>
          </a:endParaRPr>
        </a:p>
      </dgm:t>
    </dgm:pt>
    <dgm:pt modelId="{79B025E4-A7FC-441F-8318-8FFBF17BDD0F}">
      <dgm:prSet phldrT="[Text]" custT="1"/>
      <dgm:spPr>
        <a:noFill/>
        <a:ln>
          <a:solidFill>
            <a:srgbClr val="000000"/>
          </a:solidFill>
        </a:ln>
      </dgm:spPr>
      <dgm:t>
        <a:bodyPr/>
        <a:lstStyle/>
        <a:p>
          <a:r>
            <a:rPr lang="de-DE" sz="1600" dirty="0">
              <a:solidFill>
                <a:srgbClr val="000000"/>
              </a:solidFill>
              <a:latin typeface="+mj-lt"/>
            </a:rPr>
            <a:t>Bekanntheit der Problemlösestrategien</a:t>
          </a:r>
        </a:p>
      </dgm:t>
    </dgm:pt>
    <dgm:pt modelId="{E19F5F73-B48A-42E8-B473-96022825693B}" type="parTrans" cxnId="{D8DCCE50-004E-4703-807E-E3645552B682}">
      <dgm:prSet/>
      <dgm:spPr>
        <a:ln>
          <a:solidFill>
            <a:srgbClr val="000000"/>
          </a:solidFill>
        </a:ln>
      </dgm:spPr>
      <dgm:t>
        <a:bodyPr/>
        <a:lstStyle/>
        <a:p>
          <a:endParaRPr lang="de-DE">
            <a:solidFill>
              <a:schemeClr val="bg1"/>
            </a:solidFill>
          </a:endParaRPr>
        </a:p>
      </dgm:t>
    </dgm:pt>
    <dgm:pt modelId="{B6DE8329-E8A1-49E5-9AF0-F1BCFA18BE43}" type="sibTrans" cxnId="{D8DCCE50-004E-4703-807E-E3645552B682}">
      <dgm:prSet/>
      <dgm:spPr/>
      <dgm:t>
        <a:bodyPr/>
        <a:lstStyle/>
        <a:p>
          <a:endParaRPr lang="de-DE">
            <a:solidFill>
              <a:schemeClr val="bg1"/>
            </a:solidFill>
          </a:endParaRPr>
        </a:p>
      </dgm:t>
    </dgm:pt>
    <dgm:pt modelId="{C277538B-75C3-4829-9CD0-B15118B3462D}">
      <dgm:prSet phldrT="[Text]" custT="1"/>
      <dgm:spPr>
        <a:noFill/>
        <a:ln>
          <a:solidFill>
            <a:srgbClr val="000000"/>
          </a:solidFill>
        </a:ln>
      </dgm:spPr>
      <dgm:t>
        <a:bodyPr/>
        <a:lstStyle/>
        <a:p>
          <a:r>
            <a:rPr lang="de-DE" sz="1600" dirty="0">
              <a:solidFill>
                <a:srgbClr val="000000"/>
              </a:solidFill>
              <a:latin typeface="+mj-lt"/>
            </a:rPr>
            <a:t>Non-kognitive Faktoren</a:t>
          </a:r>
        </a:p>
      </dgm:t>
    </dgm:pt>
    <dgm:pt modelId="{CE27E817-0035-4B9D-A8E9-5F01FD8EE109}" type="parTrans" cxnId="{F6A7DC87-8453-4C9F-8BDA-470268198228}">
      <dgm:prSet/>
      <dgm:spPr>
        <a:ln>
          <a:solidFill>
            <a:srgbClr val="000000"/>
          </a:solidFill>
        </a:ln>
      </dgm:spPr>
      <dgm:t>
        <a:bodyPr/>
        <a:lstStyle/>
        <a:p>
          <a:endParaRPr lang="de-DE">
            <a:solidFill>
              <a:schemeClr val="bg1"/>
            </a:solidFill>
          </a:endParaRPr>
        </a:p>
      </dgm:t>
    </dgm:pt>
    <dgm:pt modelId="{A301FFC6-4982-4CD0-A326-D8FEA32C6B28}" type="sibTrans" cxnId="{F6A7DC87-8453-4C9F-8BDA-470268198228}">
      <dgm:prSet/>
      <dgm:spPr/>
      <dgm:t>
        <a:bodyPr/>
        <a:lstStyle/>
        <a:p>
          <a:endParaRPr lang="de-DE">
            <a:solidFill>
              <a:schemeClr val="bg1"/>
            </a:solidFill>
          </a:endParaRPr>
        </a:p>
      </dgm:t>
    </dgm:pt>
    <dgm:pt modelId="{1CAED448-0BBB-4441-9775-A2B3CC462838}">
      <dgm:prSet phldrT="[Text]" custT="1"/>
      <dgm:spPr>
        <a:noFill/>
        <a:ln>
          <a:solidFill>
            <a:srgbClr val="000000"/>
          </a:solidFill>
        </a:ln>
      </dgm:spPr>
      <dgm:t>
        <a:bodyPr/>
        <a:lstStyle/>
        <a:p>
          <a:r>
            <a:rPr lang="de-DE" sz="1600" dirty="0">
              <a:solidFill>
                <a:srgbClr val="000000"/>
              </a:solidFill>
              <a:latin typeface="+mj-lt"/>
            </a:rPr>
            <a:t>Motivation</a:t>
          </a:r>
        </a:p>
      </dgm:t>
    </dgm:pt>
    <dgm:pt modelId="{CA20A6AD-0CC4-4F55-8092-6D5978C02B5A}" type="parTrans" cxnId="{3A3D4FE2-7B07-46C3-847C-14E10E42A3A1}">
      <dgm:prSet/>
      <dgm:spPr>
        <a:ln>
          <a:solidFill>
            <a:srgbClr val="000000"/>
          </a:solidFill>
        </a:ln>
      </dgm:spPr>
      <dgm:t>
        <a:bodyPr/>
        <a:lstStyle/>
        <a:p>
          <a:endParaRPr lang="de-DE">
            <a:solidFill>
              <a:schemeClr val="bg1"/>
            </a:solidFill>
          </a:endParaRPr>
        </a:p>
      </dgm:t>
    </dgm:pt>
    <dgm:pt modelId="{3775354F-EDA5-45C3-96DE-02639BB0B37F}" type="sibTrans" cxnId="{3A3D4FE2-7B07-46C3-847C-14E10E42A3A1}">
      <dgm:prSet/>
      <dgm:spPr/>
      <dgm:t>
        <a:bodyPr/>
        <a:lstStyle/>
        <a:p>
          <a:endParaRPr lang="de-DE">
            <a:solidFill>
              <a:schemeClr val="bg1"/>
            </a:solidFill>
          </a:endParaRPr>
        </a:p>
      </dgm:t>
    </dgm:pt>
    <dgm:pt modelId="{F6B8F4E1-6193-45CF-90E8-17E9C1C4FEC8}">
      <dgm:prSet phldrT="[Text]" custT="1"/>
      <dgm:spPr>
        <a:noFill/>
        <a:ln>
          <a:solidFill>
            <a:srgbClr val="000000"/>
          </a:solidFill>
        </a:ln>
      </dgm:spPr>
      <dgm:t>
        <a:bodyPr/>
        <a:lstStyle/>
        <a:p>
          <a:r>
            <a:rPr lang="de-DE" sz="1600" dirty="0">
              <a:solidFill>
                <a:srgbClr val="000000"/>
              </a:solidFill>
              <a:latin typeface="+mj-lt"/>
            </a:rPr>
            <a:t>Interesse</a:t>
          </a:r>
        </a:p>
      </dgm:t>
    </dgm:pt>
    <dgm:pt modelId="{DC197AF1-91C1-43FB-B746-961DF446A3B7}" type="parTrans" cxnId="{C25008E0-02FF-4813-AF41-72212B653135}">
      <dgm:prSet/>
      <dgm:spPr>
        <a:ln>
          <a:solidFill>
            <a:srgbClr val="000000"/>
          </a:solidFill>
        </a:ln>
      </dgm:spPr>
      <dgm:t>
        <a:bodyPr/>
        <a:lstStyle/>
        <a:p>
          <a:endParaRPr lang="de-DE">
            <a:solidFill>
              <a:schemeClr val="bg1"/>
            </a:solidFill>
          </a:endParaRPr>
        </a:p>
      </dgm:t>
    </dgm:pt>
    <dgm:pt modelId="{A260B6A9-6E9C-4C65-A784-A07A277E80E3}" type="sibTrans" cxnId="{C25008E0-02FF-4813-AF41-72212B653135}">
      <dgm:prSet/>
      <dgm:spPr/>
      <dgm:t>
        <a:bodyPr/>
        <a:lstStyle/>
        <a:p>
          <a:endParaRPr lang="de-DE">
            <a:solidFill>
              <a:schemeClr val="bg1"/>
            </a:solidFill>
          </a:endParaRPr>
        </a:p>
      </dgm:t>
    </dgm:pt>
    <dgm:pt modelId="{E7189779-D270-4CEF-8C12-6527C73D782E}">
      <dgm:prSet phldrT="[Text]" custT="1"/>
      <dgm:spPr>
        <a:noFill/>
        <a:ln>
          <a:solidFill>
            <a:srgbClr val="000000"/>
          </a:solidFill>
        </a:ln>
      </dgm:spPr>
      <dgm:t>
        <a:bodyPr/>
        <a:lstStyle/>
        <a:p>
          <a:r>
            <a:rPr lang="de-DE" sz="1600" dirty="0">
              <a:solidFill>
                <a:srgbClr val="000000"/>
              </a:solidFill>
              <a:latin typeface="+mj-lt"/>
            </a:rPr>
            <a:t>Selbstvertrauen</a:t>
          </a:r>
        </a:p>
      </dgm:t>
    </dgm:pt>
    <dgm:pt modelId="{3F1EA26A-8180-4672-A1BA-CF5D5ACD5E04}" type="parTrans" cxnId="{68049ED9-25D3-42C5-B655-4755FA7EA3F9}">
      <dgm:prSet/>
      <dgm:spPr>
        <a:ln>
          <a:solidFill>
            <a:srgbClr val="000000"/>
          </a:solidFill>
        </a:ln>
      </dgm:spPr>
      <dgm:t>
        <a:bodyPr/>
        <a:lstStyle/>
        <a:p>
          <a:endParaRPr lang="de-DE">
            <a:solidFill>
              <a:schemeClr val="bg1"/>
            </a:solidFill>
          </a:endParaRPr>
        </a:p>
      </dgm:t>
    </dgm:pt>
    <dgm:pt modelId="{6C2B1B79-FF29-434E-97FE-5843D3D3B0B9}" type="sibTrans" cxnId="{68049ED9-25D3-42C5-B655-4755FA7EA3F9}">
      <dgm:prSet/>
      <dgm:spPr/>
      <dgm:t>
        <a:bodyPr/>
        <a:lstStyle/>
        <a:p>
          <a:endParaRPr lang="de-DE">
            <a:solidFill>
              <a:schemeClr val="bg1"/>
            </a:solidFill>
          </a:endParaRPr>
        </a:p>
      </dgm:t>
    </dgm:pt>
    <dgm:pt modelId="{D2D98A7F-336A-43D3-A529-268981C5A8E6}">
      <dgm:prSet phldrT="[Text]" custT="1"/>
      <dgm:spPr>
        <a:noFill/>
        <a:ln>
          <a:solidFill>
            <a:srgbClr val="000000"/>
          </a:solidFill>
        </a:ln>
      </dgm:spPr>
      <dgm:t>
        <a:bodyPr/>
        <a:lstStyle/>
        <a:p>
          <a:r>
            <a:rPr lang="de-DE" sz="1600" dirty="0">
              <a:solidFill>
                <a:srgbClr val="000000"/>
              </a:solidFill>
              <a:latin typeface="+mj-lt"/>
            </a:rPr>
            <a:t>Handlungskontrolle</a:t>
          </a:r>
        </a:p>
      </dgm:t>
    </dgm:pt>
    <dgm:pt modelId="{6E3B1413-2D65-485C-B8C1-A0E7994986F2}" type="parTrans" cxnId="{34481626-E7DF-46D6-A9EE-B13A3300937C}">
      <dgm:prSet/>
      <dgm:spPr>
        <a:ln>
          <a:solidFill>
            <a:srgbClr val="000000"/>
          </a:solidFill>
        </a:ln>
      </dgm:spPr>
      <dgm:t>
        <a:bodyPr/>
        <a:lstStyle/>
        <a:p>
          <a:endParaRPr lang="de-DE"/>
        </a:p>
      </dgm:t>
    </dgm:pt>
    <dgm:pt modelId="{5DBCFB3B-25EF-457D-9B2D-46FD107CA237}" type="sibTrans" cxnId="{34481626-E7DF-46D6-A9EE-B13A3300937C}">
      <dgm:prSet/>
      <dgm:spPr/>
      <dgm:t>
        <a:bodyPr/>
        <a:lstStyle/>
        <a:p>
          <a:endParaRPr lang="de-DE"/>
        </a:p>
      </dgm:t>
    </dgm:pt>
    <dgm:pt modelId="{C0035325-9325-405B-AC74-1EE1B232C64A}">
      <dgm:prSet phldrT="[Text]" custT="1"/>
      <dgm:spPr>
        <a:noFill/>
        <a:ln>
          <a:solidFill>
            <a:srgbClr val="000000"/>
          </a:solidFill>
        </a:ln>
      </dgm:spPr>
      <dgm:t>
        <a:bodyPr/>
        <a:lstStyle/>
        <a:p>
          <a:r>
            <a:rPr lang="de-DE" sz="1600" dirty="0">
              <a:solidFill>
                <a:srgbClr val="000000"/>
              </a:solidFill>
              <a:latin typeface="+mj-lt"/>
            </a:rPr>
            <a:t>Merkmale des Problemlösenden</a:t>
          </a:r>
        </a:p>
      </dgm:t>
    </dgm:pt>
    <dgm:pt modelId="{16D1DAEA-069C-48AE-83DB-47B230C61439}" type="sibTrans" cxnId="{100085C1-B5E7-41C8-9662-724118489006}">
      <dgm:prSet/>
      <dgm:spPr/>
      <dgm:t>
        <a:bodyPr/>
        <a:lstStyle/>
        <a:p>
          <a:endParaRPr lang="de-DE"/>
        </a:p>
      </dgm:t>
    </dgm:pt>
    <dgm:pt modelId="{757975EB-42C6-48A5-B4B9-83B293408AA2}" type="parTrans" cxnId="{100085C1-B5E7-41C8-9662-724118489006}">
      <dgm:prSet/>
      <dgm:spPr>
        <a:ln>
          <a:solidFill>
            <a:srgbClr val="000000"/>
          </a:solidFill>
        </a:ln>
      </dgm:spPr>
      <dgm:t>
        <a:bodyPr/>
        <a:lstStyle/>
        <a:p>
          <a:endParaRPr lang="de-DE"/>
        </a:p>
      </dgm:t>
    </dgm:pt>
    <dgm:pt modelId="{22B2C2B6-09FD-4E63-990F-8ED5ECB971DA}">
      <dgm:prSet phldrT="[Text]" custT="1"/>
      <dgm:spPr>
        <a:noFill/>
        <a:ln>
          <a:solidFill>
            <a:srgbClr val="000000"/>
          </a:solidFill>
        </a:ln>
      </dgm:spPr>
      <dgm:t>
        <a:bodyPr/>
        <a:lstStyle/>
        <a:p>
          <a:r>
            <a:rPr lang="de-DE" sz="1600" dirty="0">
              <a:solidFill>
                <a:srgbClr val="000000"/>
              </a:solidFill>
              <a:latin typeface="+mj-lt"/>
            </a:rPr>
            <a:t>Fachwissen</a:t>
          </a:r>
        </a:p>
      </dgm:t>
    </dgm:pt>
    <dgm:pt modelId="{CBDE2D49-2B0A-4165-83ED-834FCAD850FA}" type="parTrans" cxnId="{D58B1B6B-1F69-477C-BD43-427893552C40}">
      <dgm:prSet/>
      <dgm:spPr>
        <a:ln>
          <a:solidFill>
            <a:srgbClr val="000000"/>
          </a:solidFill>
        </a:ln>
      </dgm:spPr>
      <dgm:t>
        <a:bodyPr/>
        <a:lstStyle/>
        <a:p>
          <a:endParaRPr lang="de-DE"/>
        </a:p>
      </dgm:t>
    </dgm:pt>
    <dgm:pt modelId="{1A8FBB2C-7FB1-42E9-9296-9FBAACED7FEB}" type="sibTrans" cxnId="{D58B1B6B-1F69-477C-BD43-427893552C40}">
      <dgm:prSet/>
      <dgm:spPr/>
      <dgm:t>
        <a:bodyPr/>
        <a:lstStyle/>
        <a:p>
          <a:endParaRPr lang="de-DE"/>
        </a:p>
      </dgm:t>
    </dgm:pt>
    <dgm:pt modelId="{A138B838-AFBE-47BF-8703-A5C5281BA969}" type="pres">
      <dgm:prSet presAssocID="{33F37662-57F5-4DF2-9BAC-A5198B72D88C}" presName="hierChild1" presStyleCnt="0">
        <dgm:presLayoutVars>
          <dgm:orgChart val="1"/>
          <dgm:chPref val="1"/>
          <dgm:dir/>
          <dgm:animOne val="branch"/>
          <dgm:animLvl val="lvl"/>
          <dgm:resizeHandles/>
        </dgm:presLayoutVars>
      </dgm:prSet>
      <dgm:spPr/>
      <dgm:t>
        <a:bodyPr/>
        <a:lstStyle/>
        <a:p>
          <a:endParaRPr lang="de-DE"/>
        </a:p>
      </dgm:t>
    </dgm:pt>
    <dgm:pt modelId="{96043A0C-C0BD-49AC-941D-AC3EE363B075}" type="pres">
      <dgm:prSet presAssocID="{133517E1-6602-4389-BD5D-DE9AD0AF9B28}" presName="hierRoot1" presStyleCnt="0">
        <dgm:presLayoutVars>
          <dgm:hierBranch val="init"/>
        </dgm:presLayoutVars>
      </dgm:prSet>
      <dgm:spPr/>
    </dgm:pt>
    <dgm:pt modelId="{F7A1B577-988A-4E19-A731-99422976599F}" type="pres">
      <dgm:prSet presAssocID="{133517E1-6602-4389-BD5D-DE9AD0AF9B28}" presName="rootComposite1" presStyleCnt="0"/>
      <dgm:spPr/>
    </dgm:pt>
    <dgm:pt modelId="{588C6F04-A95B-4A32-9627-763E32F525A9}" type="pres">
      <dgm:prSet presAssocID="{133517E1-6602-4389-BD5D-DE9AD0AF9B28}" presName="rootText1" presStyleLbl="node0" presStyleIdx="0" presStyleCnt="1" custScaleX="297545" custScaleY="112642">
        <dgm:presLayoutVars>
          <dgm:chPref val="3"/>
        </dgm:presLayoutVars>
      </dgm:prSet>
      <dgm:spPr/>
      <dgm:t>
        <a:bodyPr/>
        <a:lstStyle/>
        <a:p>
          <a:endParaRPr lang="de-DE"/>
        </a:p>
      </dgm:t>
    </dgm:pt>
    <dgm:pt modelId="{14B930ED-0A01-414F-AE7E-EC4F23F0117D}" type="pres">
      <dgm:prSet presAssocID="{133517E1-6602-4389-BD5D-DE9AD0AF9B28}" presName="rootConnector1" presStyleLbl="node1" presStyleIdx="0" presStyleCnt="0"/>
      <dgm:spPr/>
      <dgm:t>
        <a:bodyPr/>
        <a:lstStyle/>
        <a:p>
          <a:endParaRPr lang="de-DE"/>
        </a:p>
      </dgm:t>
    </dgm:pt>
    <dgm:pt modelId="{1E8A3AC3-7D7C-4F34-BD20-5637C4C41CE4}" type="pres">
      <dgm:prSet presAssocID="{133517E1-6602-4389-BD5D-DE9AD0AF9B28}" presName="hierChild2" presStyleCnt="0"/>
      <dgm:spPr/>
    </dgm:pt>
    <dgm:pt modelId="{D9133246-3748-45BD-A9ED-9B6EF9563821}" type="pres">
      <dgm:prSet presAssocID="{9D3B4632-8519-4875-83D6-8F253FCAE6E9}" presName="Name37" presStyleLbl="parChTrans1D2" presStyleIdx="0" presStyleCnt="2"/>
      <dgm:spPr/>
      <dgm:t>
        <a:bodyPr/>
        <a:lstStyle/>
        <a:p>
          <a:endParaRPr lang="de-DE"/>
        </a:p>
      </dgm:t>
    </dgm:pt>
    <dgm:pt modelId="{39F20C06-2D74-48A8-AC8D-3FF56CA34E4F}" type="pres">
      <dgm:prSet presAssocID="{7403D724-5EF6-4004-BAD9-32A2782D388A}" presName="hierRoot2" presStyleCnt="0">
        <dgm:presLayoutVars>
          <dgm:hierBranch val="init"/>
        </dgm:presLayoutVars>
      </dgm:prSet>
      <dgm:spPr/>
    </dgm:pt>
    <dgm:pt modelId="{BE6A0D52-DBFE-45C4-AC85-6A7DDA1B69C4}" type="pres">
      <dgm:prSet presAssocID="{7403D724-5EF6-4004-BAD9-32A2782D388A}" presName="rootComposite" presStyleCnt="0"/>
      <dgm:spPr/>
    </dgm:pt>
    <dgm:pt modelId="{7EB50610-799E-4164-89BF-A76AF909D8D8}" type="pres">
      <dgm:prSet presAssocID="{7403D724-5EF6-4004-BAD9-32A2782D388A}" presName="rootText" presStyleLbl="node2" presStyleIdx="0" presStyleCnt="2" custScaleX="234631">
        <dgm:presLayoutVars>
          <dgm:chPref val="3"/>
        </dgm:presLayoutVars>
      </dgm:prSet>
      <dgm:spPr/>
      <dgm:t>
        <a:bodyPr/>
        <a:lstStyle/>
        <a:p>
          <a:endParaRPr lang="de-DE"/>
        </a:p>
      </dgm:t>
    </dgm:pt>
    <dgm:pt modelId="{7E7A67F3-12F6-4953-9F47-1F5F9479BD20}" type="pres">
      <dgm:prSet presAssocID="{7403D724-5EF6-4004-BAD9-32A2782D388A}" presName="rootConnector" presStyleLbl="node2" presStyleIdx="0" presStyleCnt="2"/>
      <dgm:spPr/>
      <dgm:t>
        <a:bodyPr/>
        <a:lstStyle/>
        <a:p>
          <a:endParaRPr lang="de-DE"/>
        </a:p>
      </dgm:t>
    </dgm:pt>
    <dgm:pt modelId="{B79E2A42-B0DB-41D7-957D-89D8D4B36151}" type="pres">
      <dgm:prSet presAssocID="{7403D724-5EF6-4004-BAD9-32A2782D388A}" presName="hierChild4" presStyleCnt="0"/>
      <dgm:spPr/>
    </dgm:pt>
    <dgm:pt modelId="{B9854FDC-EF86-48F6-9174-DD7F2CA239C0}" type="pres">
      <dgm:prSet presAssocID="{FE5E9966-3DB9-42B9-94FB-B047DB93AAD3}" presName="Name37" presStyleLbl="parChTrans1D3" presStyleIdx="0" presStyleCnt="7"/>
      <dgm:spPr/>
      <dgm:t>
        <a:bodyPr/>
        <a:lstStyle/>
        <a:p>
          <a:endParaRPr lang="de-DE"/>
        </a:p>
      </dgm:t>
    </dgm:pt>
    <dgm:pt modelId="{8D34F5B4-E385-4F00-9CF7-B66389F31CAA}" type="pres">
      <dgm:prSet presAssocID="{D0D79C80-ED3F-405C-BAB3-D240FB526D9E}" presName="hierRoot2" presStyleCnt="0">
        <dgm:presLayoutVars>
          <dgm:hierBranch val="init"/>
        </dgm:presLayoutVars>
      </dgm:prSet>
      <dgm:spPr/>
    </dgm:pt>
    <dgm:pt modelId="{7C4AAF90-3CD9-49C8-BC6C-B93D5CD37004}" type="pres">
      <dgm:prSet presAssocID="{D0D79C80-ED3F-405C-BAB3-D240FB526D9E}" presName="rootComposite" presStyleCnt="0"/>
      <dgm:spPr/>
    </dgm:pt>
    <dgm:pt modelId="{3117C1B3-7EDF-437A-B67A-B9E04E1ED639}" type="pres">
      <dgm:prSet presAssocID="{D0D79C80-ED3F-405C-BAB3-D240FB526D9E}" presName="rootText" presStyleLbl="node3" presStyleIdx="0" presStyleCnt="7" custScaleX="234631">
        <dgm:presLayoutVars>
          <dgm:chPref val="3"/>
        </dgm:presLayoutVars>
      </dgm:prSet>
      <dgm:spPr/>
      <dgm:t>
        <a:bodyPr/>
        <a:lstStyle/>
        <a:p>
          <a:endParaRPr lang="de-DE"/>
        </a:p>
      </dgm:t>
    </dgm:pt>
    <dgm:pt modelId="{2F70F054-5010-4D95-89B7-D574A1BF4B7E}" type="pres">
      <dgm:prSet presAssocID="{D0D79C80-ED3F-405C-BAB3-D240FB526D9E}" presName="rootConnector" presStyleLbl="node3" presStyleIdx="0" presStyleCnt="7"/>
      <dgm:spPr/>
      <dgm:t>
        <a:bodyPr/>
        <a:lstStyle/>
        <a:p>
          <a:endParaRPr lang="de-DE"/>
        </a:p>
      </dgm:t>
    </dgm:pt>
    <dgm:pt modelId="{73EF22DC-A1EF-4690-B346-D9B17153356F}" type="pres">
      <dgm:prSet presAssocID="{D0D79C80-ED3F-405C-BAB3-D240FB526D9E}" presName="hierChild4" presStyleCnt="0"/>
      <dgm:spPr/>
    </dgm:pt>
    <dgm:pt modelId="{050704F9-7A27-41BD-B20E-1FFB3736B336}" type="pres">
      <dgm:prSet presAssocID="{D0D79C80-ED3F-405C-BAB3-D240FB526D9E}" presName="hierChild5" presStyleCnt="0"/>
      <dgm:spPr/>
    </dgm:pt>
    <dgm:pt modelId="{ACBA6DFD-926C-4F08-B1A6-8132E3CD6628}" type="pres">
      <dgm:prSet presAssocID="{7BFFF3F7-61F9-49EA-B49B-DFDFD07C4A07}" presName="Name37" presStyleLbl="parChTrans1D3" presStyleIdx="1" presStyleCnt="7"/>
      <dgm:spPr/>
      <dgm:t>
        <a:bodyPr/>
        <a:lstStyle/>
        <a:p>
          <a:endParaRPr lang="de-DE"/>
        </a:p>
      </dgm:t>
    </dgm:pt>
    <dgm:pt modelId="{C91F8121-5D2F-4101-A363-2FCD8A88C88D}" type="pres">
      <dgm:prSet presAssocID="{96E937FD-CB32-4594-969B-7C2079B60338}" presName="hierRoot2" presStyleCnt="0">
        <dgm:presLayoutVars>
          <dgm:hierBranch val="init"/>
        </dgm:presLayoutVars>
      </dgm:prSet>
      <dgm:spPr/>
    </dgm:pt>
    <dgm:pt modelId="{F4A0D3F1-50F7-4CDB-B6C0-D1A019CD92B7}" type="pres">
      <dgm:prSet presAssocID="{96E937FD-CB32-4594-969B-7C2079B60338}" presName="rootComposite" presStyleCnt="0"/>
      <dgm:spPr/>
    </dgm:pt>
    <dgm:pt modelId="{388DF4D4-C02C-4F03-88AF-BBC18A9340F9}" type="pres">
      <dgm:prSet presAssocID="{96E937FD-CB32-4594-969B-7C2079B60338}" presName="rootText" presStyleLbl="node3" presStyleIdx="1" presStyleCnt="7" custScaleX="234631">
        <dgm:presLayoutVars>
          <dgm:chPref val="3"/>
        </dgm:presLayoutVars>
      </dgm:prSet>
      <dgm:spPr/>
      <dgm:t>
        <a:bodyPr/>
        <a:lstStyle/>
        <a:p>
          <a:endParaRPr lang="de-DE"/>
        </a:p>
      </dgm:t>
    </dgm:pt>
    <dgm:pt modelId="{68846B7A-E5A2-4C28-98F8-F9D2ABF0862E}" type="pres">
      <dgm:prSet presAssocID="{96E937FD-CB32-4594-969B-7C2079B60338}" presName="rootConnector" presStyleLbl="node3" presStyleIdx="1" presStyleCnt="7"/>
      <dgm:spPr/>
      <dgm:t>
        <a:bodyPr/>
        <a:lstStyle/>
        <a:p>
          <a:endParaRPr lang="de-DE"/>
        </a:p>
      </dgm:t>
    </dgm:pt>
    <dgm:pt modelId="{9000FEF4-F3B0-44B0-ABC6-19B6028CD25C}" type="pres">
      <dgm:prSet presAssocID="{96E937FD-CB32-4594-969B-7C2079B60338}" presName="hierChild4" presStyleCnt="0"/>
      <dgm:spPr/>
    </dgm:pt>
    <dgm:pt modelId="{A24D5007-79DA-403F-99B4-79EE993995C9}" type="pres">
      <dgm:prSet presAssocID="{96E937FD-CB32-4594-969B-7C2079B60338}" presName="hierChild5" presStyleCnt="0"/>
      <dgm:spPr/>
    </dgm:pt>
    <dgm:pt modelId="{840AAA71-E8CE-4C1F-BD0A-6971EB062F7E}" type="pres">
      <dgm:prSet presAssocID="{5654CF32-23DB-434B-BBCB-79C6CF9F1046}" presName="Name37" presStyleLbl="parChTrans1D3" presStyleIdx="2" presStyleCnt="7"/>
      <dgm:spPr/>
      <dgm:t>
        <a:bodyPr/>
        <a:lstStyle/>
        <a:p>
          <a:endParaRPr lang="de-DE"/>
        </a:p>
      </dgm:t>
    </dgm:pt>
    <dgm:pt modelId="{4366A571-8654-4AC2-89DB-EFB47AB209C0}" type="pres">
      <dgm:prSet presAssocID="{37303C96-586B-4BAC-A20C-9C3E23DA311D}" presName="hierRoot2" presStyleCnt="0">
        <dgm:presLayoutVars>
          <dgm:hierBranch val="init"/>
        </dgm:presLayoutVars>
      </dgm:prSet>
      <dgm:spPr/>
    </dgm:pt>
    <dgm:pt modelId="{89EC96E5-2B60-44EA-BC3C-529A4A686B23}" type="pres">
      <dgm:prSet presAssocID="{37303C96-586B-4BAC-A20C-9C3E23DA311D}" presName="rootComposite" presStyleCnt="0"/>
      <dgm:spPr/>
    </dgm:pt>
    <dgm:pt modelId="{9BEF1889-EC43-489D-BA89-EEFB1F051E78}" type="pres">
      <dgm:prSet presAssocID="{37303C96-586B-4BAC-A20C-9C3E23DA311D}" presName="rootText" presStyleLbl="node3" presStyleIdx="2" presStyleCnt="7" custScaleX="234631">
        <dgm:presLayoutVars>
          <dgm:chPref val="3"/>
        </dgm:presLayoutVars>
      </dgm:prSet>
      <dgm:spPr/>
      <dgm:t>
        <a:bodyPr/>
        <a:lstStyle/>
        <a:p>
          <a:endParaRPr lang="de-DE"/>
        </a:p>
      </dgm:t>
    </dgm:pt>
    <dgm:pt modelId="{916FC504-EEFB-4227-AA3C-4FE7EE9DBD65}" type="pres">
      <dgm:prSet presAssocID="{37303C96-586B-4BAC-A20C-9C3E23DA311D}" presName="rootConnector" presStyleLbl="node3" presStyleIdx="2" presStyleCnt="7"/>
      <dgm:spPr/>
      <dgm:t>
        <a:bodyPr/>
        <a:lstStyle/>
        <a:p>
          <a:endParaRPr lang="de-DE"/>
        </a:p>
      </dgm:t>
    </dgm:pt>
    <dgm:pt modelId="{7A1D66B7-0674-4CD4-B071-305510BFBF9D}" type="pres">
      <dgm:prSet presAssocID="{37303C96-586B-4BAC-A20C-9C3E23DA311D}" presName="hierChild4" presStyleCnt="0"/>
      <dgm:spPr/>
    </dgm:pt>
    <dgm:pt modelId="{EEFD5544-37E9-4FE0-AF2F-64741958C862}" type="pres">
      <dgm:prSet presAssocID="{37303C96-586B-4BAC-A20C-9C3E23DA311D}" presName="hierChild5" presStyleCnt="0"/>
      <dgm:spPr/>
    </dgm:pt>
    <dgm:pt modelId="{C34C1A57-5F59-48B3-AE8D-1FFAB2D32E03}" type="pres">
      <dgm:prSet presAssocID="{CC29C28F-23EB-4586-819C-9B77F08F940F}" presName="Name37" presStyleLbl="parChTrans1D3" presStyleIdx="3" presStyleCnt="7"/>
      <dgm:spPr/>
      <dgm:t>
        <a:bodyPr/>
        <a:lstStyle/>
        <a:p>
          <a:endParaRPr lang="de-DE"/>
        </a:p>
      </dgm:t>
    </dgm:pt>
    <dgm:pt modelId="{7372E44D-259C-4DC6-8A9F-7FE2C7689F96}" type="pres">
      <dgm:prSet presAssocID="{43B96B75-1970-458E-9C19-1C0E60371208}" presName="hierRoot2" presStyleCnt="0">
        <dgm:presLayoutVars>
          <dgm:hierBranch val="init"/>
        </dgm:presLayoutVars>
      </dgm:prSet>
      <dgm:spPr/>
    </dgm:pt>
    <dgm:pt modelId="{C8447DCD-EA50-4D1B-8FC1-C7ECEEDF1CA2}" type="pres">
      <dgm:prSet presAssocID="{43B96B75-1970-458E-9C19-1C0E60371208}" presName="rootComposite" presStyleCnt="0"/>
      <dgm:spPr/>
    </dgm:pt>
    <dgm:pt modelId="{8B630F7D-8D4A-4AA0-A9DC-2D83A8D7E54A}" type="pres">
      <dgm:prSet presAssocID="{43B96B75-1970-458E-9C19-1C0E60371208}" presName="rootText" presStyleLbl="node3" presStyleIdx="3" presStyleCnt="7" custScaleX="234631">
        <dgm:presLayoutVars>
          <dgm:chPref val="3"/>
        </dgm:presLayoutVars>
      </dgm:prSet>
      <dgm:spPr/>
      <dgm:t>
        <a:bodyPr/>
        <a:lstStyle/>
        <a:p>
          <a:endParaRPr lang="de-DE"/>
        </a:p>
      </dgm:t>
    </dgm:pt>
    <dgm:pt modelId="{26076512-3EB7-4407-A56E-C9C98DD2035F}" type="pres">
      <dgm:prSet presAssocID="{43B96B75-1970-458E-9C19-1C0E60371208}" presName="rootConnector" presStyleLbl="node3" presStyleIdx="3" presStyleCnt="7"/>
      <dgm:spPr/>
      <dgm:t>
        <a:bodyPr/>
        <a:lstStyle/>
        <a:p>
          <a:endParaRPr lang="de-DE"/>
        </a:p>
      </dgm:t>
    </dgm:pt>
    <dgm:pt modelId="{23BC294C-84A3-4351-9BCE-B2DD9706EEC9}" type="pres">
      <dgm:prSet presAssocID="{43B96B75-1970-458E-9C19-1C0E60371208}" presName="hierChild4" presStyleCnt="0"/>
      <dgm:spPr/>
    </dgm:pt>
    <dgm:pt modelId="{C7D35362-8AD6-43EF-8054-2FB57835E09A}" type="pres">
      <dgm:prSet presAssocID="{43B96B75-1970-458E-9C19-1C0E60371208}" presName="hierChild5" presStyleCnt="0"/>
      <dgm:spPr/>
    </dgm:pt>
    <dgm:pt modelId="{65D95F8E-98F5-4F4C-BAC1-B6E1D28A7064}" type="pres">
      <dgm:prSet presAssocID="{6E3B1413-2D65-485C-B8C1-A0E7994986F2}" presName="Name37" presStyleLbl="parChTrans1D3" presStyleIdx="4" presStyleCnt="7"/>
      <dgm:spPr/>
      <dgm:t>
        <a:bodyPr/>
        <a:lstStyle/>
        <a:p>
          <a:endParaRPr lang="de-DE"/>
        </a:p>
      </dgm:t>
    </dgm:pt>
    <dgm:pt modelId="{7B1C370B-E997-47DD-B433-EB60BE8C14C4}" type="pres">
      <dgm:prSet presAssocID="{D2D98A7F-336A-43D3-A529-268981C5A8E6}" presName="hierRoot2" presStyleCnt="0">
        <dgm:presLayoutVars>
          <dgm:hierBranch val="init"/>
        </dgm:presLayoutVars>
      </dgm:prSet>
      <dgm:spPr/>
    </dgm:pt>
    <dgm:pt modelId="{AF38862E-3A93-4C7C-91A6-C4385177FD3E}" type="pres">
      <dgm:prSet presAssocID="{D2D98A7F-336A-43D3-A529-268981C5A8E6}" presName="rootComposite" presStyleCnt="0"/>
      <dgm:spPr/>
    </dgm:pt>
    <dgm:pt modelId="{880EC04E-3B2D-45FB-9F69-D805F8C4461D}" type="pres">
      <dgm:prSet presAssocID="{D2D98A7F-336A-43D3-A529-268981C5A8E6}" presName="rootText" presStyleLbl="node3" presStyleIdx="4" presStyleCnt="7" custScaleX="234631">
        <dgm:presLayoutVars>
          <dgm:chPref val="3"/>
        </dgm:presLayoutVars>
      </dgm:prSet>
      <dgm:spPr/>
      <dgm:t>
        <a:bodyPr/>
        <a:lstStyle/>
        <a:p>
          <a:endParaRPr lang="de-DE"/>
        </a:p>
      </dgm:t>
    </dgm:pt>
    <dgm:pt modelId="{BD463D94-9466-4F82-B94D-4520A06BA488}" type="pres">
      <dgm:prSet presAssocID="{D2D98A7F-336A-43D3-A529-268981C5A8E6}" presName="rootConnector" presStyleLbl="node3" presStyleIdx="4" presStyleCnt="7"/>
      <dgm:spPr/>
      <dgm:t>
        <a:bodyPr/>
        <a:lstStyle/>
        <a:p>
          <a:endParaRPr lang="de-DE"/>
        </a:p>
      </dgm:t>
    </dgm:pt>
    <dgm:pt modelId="{5378173A-4EFC-41F0-A0E3-6474A65422D5}" type="pres">
      <dgm:prSet presAssocID="{D2D98A7F-336A-43D3-A529-268981C5A8E6}" presName="hierChild4" presStyleCnt="0"/>
      <dgm:spPr/>
    </dgm:pt>
    <dgm:pt modelId="{C481B640-A160-454F-8C30-31454A6DCBB8}" type="pres">
      <dgm:prSet presAssocID="{D2D98A7F-336A-43D3-A529-268981C5A8E6}" presName="hierChild5" presStyleCnt="0"/>
      <dgm:spPr/>
    </dgm:pt>
    <dgm:pt modelId="{E401AA80-2936-43E8-BCA8-48A8491DB013}" type="pres">
      <dgm:prSet presAssocID="{7403D724-5EF6-4004-BAD9-32A2782D388A}" presName="hierChild5" presStyleCnt="0"/>
      <dgm:spPr/>
    </dgm:pt>
    <dgm:pt modelId="{183955F1-9273-4307-AC5E-8A6699691036}" type="pres">
      <dgm:prSet presAssocID="{757975EB-42C6-48A5-B4B9-83B293408AA2}" presName="Name37" presStyleLbl="parChTrans1D2" presStyleIdx="1" presStyleCnt="2"/>
      <dgm:spPr/>
      <dgm:t>
        <a:bodyPr/>
        <a:lstStyle/>
        <a:p>
          <a:endParaRPr lang="de-DE"/>
        </a:p>
      </dgm:t>
    </dgm:pt>
    <dgm:pt modelId="{DF191AA4-79F1-451E-9728-98E2EB138C29}" type="pres">
      <dgm:prSet presAssocID="{C0035325-9325-405B-AC74-1EE1B232C64A}" presName="hierRoot2" presStyleCnt="0">
        <dgm:presLayoutVars>
          <dgm:hierBranch val="init"/>
        </dgm:presLayoutVars>
      </dgm:prSet>
      <dgm:spPr/>
    </dgm:pt>
    <dgm:pt modelId="{13D34A7B-4706-441E-8B3D-4B6FB49EDC77}" type="pres">
      <dgm:prSet presAssocID="{C0035325-9325-405B-AC74-1EE1B232C64A}" presName="rootComposite" presStyleCnt="0"/>
      <dgm:spPr/>
    </dgm:pt>
    <dgm:pt modelId="{5C668936-512F-482C-902C-C524646ACC68}" type="pres">
      <dgm:prSet presAssocID="{C0035325-9325-405B-AC74-1EE1B232C64A}" presName="rootText" presStyleLbl="node2" presStyleIdx="1" presStyleCnt="2" custScaleX="234631">
        <dgm:presLayoutVars>
          <dgm:chPref val="3"/>
        </dgm:presLayoutVars>
      </dgm:prSet>
      <dgm:spPr/>
      <dgm:t>
        <a:bodyPr/>
        <a:lstStyle/>
        <a:p>
          <a:endParaRPr lang="de-DE"/>
        </a:p>
      </dgm:t>
    </dgm:pt>
    <dgm:pt modelId="{4802A13E-1E65-4925-8F72-B0707C1C1542}" type="pres">
      <dgm:prSet presAssocID="{C0035325-9325-405B-AC74-1EE1B232C64A}" presName="rootConnector" presStyleLbl="node2" presStyleIdx="1" presStyleCnt="2"/>
      <dgm:spPr/>
      <dgm:t>
        <a:bodyPr/>
        <a:lstStyle/>
        <a:p>
          <a:endParaRPr lang="de-DE"/>
        </a:p>
      </dgm:t>
    </dgm:pt>
    <dgm:pt modelId="{C2EB87C4-C49A-4C3D-9285-96A69D153254}" type="pres">
      <dgm:prSet presAssocID="{C0035325-9325-405B-AC74-1EE1B232C64A}" presName="hierChild4" presStyleCnt="0"/>
      <dgm:spPr/>
    </dgm:pt>
    <dgm:pt modelId="{73E755F4-7B04-4465-9184-673260F56727}" type="pres">
      <dgm:prSet presAssocID="{0A10B797-8B48-411E-9A32-FC39B9DFDF3F}" presName="Name37" presStyleLbl="parChTrans1D3" presStyleIdx="5" presStyleCnt="7"/>
      <dgm:spPr/>
      <dgm:t>
        <a:bodyPr/>
        <a:lstStyle/>
        <a:p>
          <a:endParaRPr lang="de-DE"/>
        </a:p>
      </dgm:t>
    </dgm:pt>
    <dgm:pt modelId="{ABA915FE-253F-4164-A2F6-79E9E87AE91A}" type="pres">
      <dgm:prSet presAssocID="{6689540C-A3C6-455F-AE58-E1F4663AB8A3}" presName="hierRoot2" presStyleCnt="0">
        <dgm:presLayoutVars>
          <dgm:hierBranch val="init"/>
        </dgm:presLayoutVars>
      </dgm:prSet>
      <dgm:spPr/>
    </dgm:pt>
    <dgm:pt modelId="{567B2713-A3AA-400F-A590-1440493B3322}" type="pres">
      <dgm:prSet presAssocID="{6689540C-A3C6-455F-AE58-E1F4663AB8A3}" presName="rootComposite" presStyleCnt="0"/>
      <dgm:spPr/>
    </dgm:pt>
    <dgm:pt modelId="{0BE0A383-A2DC-4A60-8AF8-998CD697A597}" type="pres">
      <dgm:prSet presAssocID="{6689540C-A3C6-455F-AE58-E1F4663AB8A3}" presName="rootText" presStyleLbl="node3" presStyleIdx="5" presStyleCnt="7" custScaleX="234631">
        <dgm:presLayoutVars>
          <dgm:chPref val="3"/>
        </dgm:presLayoutVars>
      </dgm:prSet>
      <dgm:spPr/>
      <dgm:t>
        <a:bodyPr/>
        <a:lstStyle/>
        <a:p>
          <a:endParaRPr lang="de-DE"/>
        </a:p>
      </dgm:t>
    </dgm:pt>
    <dgm:pt modelId="{CAC6B710-A23A-48E2-A3D2-E3917F79DFFE}" type="pres">
      <dgm:prSet presAssocID="{6689540C-A3C6-455F-AE58-E1F4663AB8A3}" presName="rootConnector" presStyleLbl="node3" presStyleIdx="5" presStyleCnt="7"/>
      <dgm:spPr/>
      <dgm:t>
        <a:bodyPr/>
        <a:lstStyle/>
        <a:p>
          <a:endParaRPr lang="de-DE"/>
        </a:p>
      </dgm:t>
    </dgm:pt>
    <dgm:pt modelId="{E5E29730-E2B2-41F4-B220-A77D4ED41DD8}" type="pres">
      <dgm:prSet presAssocID="{6689540C-A3C6-455F-AE58-E1F4663AB8A3}" presName="hierChild4" presStyleCnt="0"/>
      <dgm:spPr/>
    </dgm:pt>
    <dgm:pt modelId="{7C4EE5D4-9746-4BE5-8CA0-CC72725B65BD}" type="pres">
      <dgm:prSet presAssocID="{CBDE2D49-2B0A-4165-83ED-834FCAD850FA}" presName="Name37" presStyleLbl="parChTrans1D4" presStyleIdx="0" presStyleCnt="6"/>
      <dgm:spPr/>
      <dgm:t>
        <a:bodyPr/>
        <a:lstStyle/>
        <a:p>
          <a:endParaRPr lang="de-DE"/>
        </a:p>
      </dgm:t>
    </dgm:pt>
    <dgm:pt modelId="{33FD942C-1904-4C4F-A229-774893238509}" type="pres">
      <dgm:prSet presAssocID="{22B2C2B6-09FD-4E63-990F-8ED5ECB971DA}" presName="hierRoot2" presStyleCnt="0">
        <dgm:presLayoutVars>
          <dgm:hierBranch val="init"/>
        </dgm:presLayoutVars>
      </dgm:prSet>
      <dgm:spPr/>
    </dgm:pt>
    <dgm:pt modelId="{BD3F70C2-9360-4C1C-ADD3-15E33013CEFA}" type="pres">
      <dgm:prSet presAssocID="{22B2C2B6-09FD-4E63-990F-8ED5ECB971DA}" presName="rootComposite" presStyleCnt="0"/>
      <dgm:spPr/>
    </dgm:pt>
    <dgm:pt modelId="{C50CB02C-7704-4A8F-891C-49BDCE525274}" type="pres">
      <dgm:prSet presAssocID="{22B2C2B6-09FD-4E63-990F-8ED5ECB971DA}" presName="rootText" presStyleLbl="node4" presStyleIdx="0" presStyleCnt="6" custScaleX="192362">
        <dgm:presLayoutVars>
          <dgm:chPref val="3"/>
        </dgm:presLayoutVars>
      </dgm:prSet>
      <dgm:spPr/>
      <dgm:t>
        <a:bodyPr/>
        <a:lstStyle/>
        <a:p>
          <a:endParaRPr lang="de-DE"/>
        </a:p>
      </dgm:t>
    </dgm:pt>
    <dgm:pt modelId="{8E2DA02E-EBCE-4DA7-BC44-B98B8D3D71E2}" type="pres">
      <dgm:prSet presAssocID="{22B2C2B6-09FD-4E63-990F-8ED5ECB971DA}" presName="rootConnector" presStyleLbl="node4" presStyleIdx="0" presStyleCnt="6"/>
      <dgm:spPr/>
      <dgm:t>
        <a:bodyPr/>
        <a:lstStyle/>
        <a:p>
          <a:endParaRPr lang="de-DE"/>
        </a:p>
      </dgm:t>
    </dgm:pt>
    <dgm:pt modelId="{B3D6210D-06E0-44C0-9490-A760E911D8D4}" type="pres">
      <dgm:prSet presAssocID="{22B2C2B6-09FD-4E63-990F-8ED5ECB971DA}" presName="hierChild4" presStyleCnt="0"/>
      <dgm:spPr/>
    </dgm:pt>
    <dgm:pt modelId="{1C6F9F44-EEF4-47B5-9A45-8C307C68064E}" type="pres">
      <dgm:prSet presAssocID="{22B2C2B6-09FD-4E63-990F-8ED5ECB971DA}" presName="hierChild5" presStyleCnt="0"/>
      <dgm:spPr/>
    </dgm:pt>
    <dgm:pt modelId="{7C0CCE45-911B-4EAA-BCBF-50D9590427F5}" type="pres">
      <dgm:prSet presAssocID="{CC36FFE8-7084-434B-AF7A-8DBBED670383}" presName="Name37" presStyleLbl="parChTrans1D4" presStyleIdx="1" presStyleCnt="6"/>
      <dgm:spPr/>
      <dgm:t>
        <a:bodyPr/>
        <a:lstStyle/>
        <a:p>
          <a:endParaRPr lang="de-DE"/>
        </a:p>
      </dgm:t>
    </dgm:pt>
    <dgm:pt modelId="{46A06710-4A41-4689-9733-4E251FE28AD1}" type="pres">
      <dgm:prSet presAssocID="{DAD283F7-8E0F-42C7-AF5A-570F021D77D6}" presName="hierRoot2" presStyleCnt="0">
        <dgm:presLayoutVars>
          <dgm:hierBranch val="init"/>
        </dgm:presLayoutVars>
      </dgm:prSet>
      <dgm:spPr/>
    </dgm:pt>
    <dgm:pt modelId="{BAFD0A48-9684-4C14-8D1D-EAFA0F85B482}" type="pres">
      <dgm:prSet presAssocID="{DAD283F7-8E0F-42C7-AF5A-570F021D77D6}" presName="rootComposite" presStyleCnt="0"/>
      <dgm:spPr/>
    </dgm:pt>
    <dgm:pt modelId="{E6A979BB-E2AD-43FA-9D0D-590AB50B798C}" type="pres">
      <dgm:prSet presAssocID="{DAD283F7-8E0F-42C7-AF5A-570F021D77D6}" presName="rootText" presStyleLbl="node4" presStyleIdx="1" presStyleCnt="6" custScaleX="193758">
        <dgm:presLayoutVars>
          <dgm:chPref val="3"/>
        </dgm:presLayoutVars>
      </dgm:prSet>
      <dgm:spPr/>
      <dgm:t>
        <a:bodyPr/>
        <a:lstStyle/>
        <a:p>
          <a:endParaRPr lang="de-DE"/>
        </a:p>
      </dgm:t>
    </dgm:pt>
    <dgm:pt modelId="{81B482DF-D778-4B2F-811B-356D5AFE9D08}" type="pres">
      <dgm:prSet presAssocID="{DAD283F7-8E0F-42C7-AF5A-570F021D77D6}" presName="rootConnector" presStyleLbl="node4" presStyleIdx="1" presStyleCnt="6"/>
      <dgm:spPr/>
      <dgm:t>
        <a:bodyPr/>
        <a:lstStyle/>
        <a:p>
          <a:endParaRPr lang="de-DE"/>
        </a:p>
      </dgm:t>
    </dgm:pt>
    <dgm:pt modelId="{364A14A7-48BA-498D-80F2-161524C876C0}" type="pres">
      <dgm:prSet presAssocID="{DAD283F7-8E0F-42C7-AF5A-570F021D77D6}" presName="hierChild4" presStyleCnt="0"/>
      <dgm:spPr/>
    </dgm:pt>
    <dgm:pt modelId="{84732F39-19A9-43E5-893C-8946D8E6AD7D}" type="pres">
      <dgm:prSet presAssocID="{DAD283F7-8E0F-42C7-AF5A-570F021D77D6}" presName="hierChild5" presStyleCnt="0"/>
      <dgm:spPr/>
    </dgm:pt>
    <dgm:pt modelId="{9B25CE16-0383-46AB-AB41-B5318A146C7C}" type="pres">
      <dgm:prSet presAssocID="{E19F5F73-B48A-42E8-B473-96022825693B}" presName="Name37" presStyleLbl="parChTrans1D4" presStyleIdx="2" presStyleCnt="6"/>
      <dgm:spPr/>
      <dgm:t>
        <a:bodyPr/>
        <a:lstStyle/>
        <a:p>
          <a:endParaRPr lang="de-DE"/>
        </a:p>
      </dgm:t>
    </dgm:pt>
    <dgm:pt modelId="{00F17511-82AE-4ECC-B79F-52A167461818}" type="pres">
      <dgm:prSet presAssocID="{79B025E4-A7FC-441F-8318-8FFBF17BDD0F}" presName="hierRoot2" presStyleCnt="0">
        <dgm:presLayoutVars>
          <dgm:hierBranch val="init"/>
        </dgm:presLayoutVars>
      </dgm:prSet>
      <dgm:spPr/>
    </dgm:pt>
    <dgm:pt modelId="{89FADEC9-CC14-4FC4-B972-C282CC2BC4CF}" type="pres">
      <dgm:prSet presAssocID="{79B025E4-A7FC-441F-8318-8FFBF17BDD0F}" presName="rootComposite" presStyleCnt="0"/>
      <dgm:spPr/>
    </dgm:pt>
    <dgm:pt modelId="{FB385750-EE75-47C4-A48D-DDC75733E7CB}" type="pres">
      <dgm:prSet presAssocID="{79B025E4-A7FC-441F-8318-8FFBF17BDD0F}" presName="rootText" presStyleLbl="node4" presStyleIdx="2" presStyleCnt="6" custScaleX="205092">
        <dgm:presLayoutVars>
          <dgm:chPref val="3"/>
        </dgm:presLayoutVars>
      </dgm:prSet>
      <dgm:spPr/>
      <dgm:t>
        <a:bodyPr/>
        <a:lstStyle/>
        <a:p>
          <a:endParaRPr lang="de-DE"/>
        </a:p>
      </dgm:t>
    </dgm:pt>
    <dgm:pt modelId="{F06264A7-BC16-4842-B5F6-9C5E37BC5511}" type="pres">
      <dgm:prSet presAssocID="{79B025E4-A7FC-441F-8318-8FFBF17BDD0F}" presName="rootConnector" presStyleLbl="node4" presStyleIdx="2" presStyleCnt="6"/>
      <dgm:spPr/>
      <dgm:t>
        <a:bodyPr/>
        <a:lstStyle/>
        <a:p>
          <a:endParaRPr lang="de-DE"/>
        </a:p>
      </dgm:t>
    </dgm:pt>
    <dgm:pt modelId="{9B3DC300-E1D5-4916-8A1E-2931EFCF9DAE}" type="pres">
      <dgm:prSet presAssocID="{79B025E4-A7FC-441F-8318-8FFBF17BDD0F}" presName="hierChild4" presStyleCnt="0"/>
      <dgm:spPr/>
    </dgm:pt>
    <dgm:pt modelId="{F9FD97E8-8AC6-49CE-BE4F-12351FC28108}" type="pres">
      <dgm:prSet presAssocID="{79B025E4-A7FC-441F-8318-8FFBF17BDD0F}" presName="hierChild5" presStyleCnt="0"/>
      <dgm:spPr/>
    </dgm:pt>
    <dgm:pt modelId="{64EB02AA-5420-4B18-B650-A2D4B4C81DFA}" type="pres">
      <dgm:prSet presAssocID="{6689540C-A3C6-455F-AE58-E1F4663AB8A3}" presName="hierChild5" presStyleCnt="0"/>
      <dgm:spPr/>
    </dgm:pt>
    <dgm:pt modelId="{0FE8AFC5-20D9-4996-BB00-8B31E9B40DF7}" type="pres">
      <dgm:prSet presAssocID="{CE27E817-0035-4B9D-A8E9-5F01FD8EE109}" presName="Name37" presStyleLbl="parChTrans1D3" presStyleIdx="6" presStyleCnt="7"/>
      <dgm:spPr/>
      <dgm:t>
        <a:bodyPr/>
        <a:lstStyle/>
        <a:p>
          <a:endParaRPr lang="de-DE"/>
        </a:p>
      </dgm:t>
    </dgm:pt>
    <dgm:pt modelId="{8D243D4C-6EBD-44E1-AF21-53465DB6C276}" type="pres">
      <dgm:prSet presAssocID="{C277538B-75C3-4829-9CD0-B15118B3462D}" presName="hierRoot2" presStyleCnt="0">
        <dgm:presLayoutVars>
          <dgm:hierBranch val="init"/>
        </dgm:presLayoutVars>
      </dgm:prSet>
      <dgm:spPr/>
    </dgm:pt>
    <dgm:pt modelId="{EFF68C7D-72B9-4DF9-A666-A826773D9A17}" type="pres">
      <dgm:prSet presAssocID="{C277538B-75C3-4829-9CD0-B15118B3462D}" presName="rootComposite" presStyleCnt="0"/>
      <dgm:spPr/>
    </dgm:pt>
    <dgm:pt modelId="{41DD14E2-80F3-475D-8C9C-7CD7298E3ACF}" type="pres">
      <dgm:prSet presAssocID="{C277538B-75C3-4829-9CD0-B15118B3462D}" presName="rootText" presStyleLbl="node3" presStyleIdx="6" presStyleCnt="7" custScaleX="234631">
        <dgm:presLayoutVars>
          <dgm:chPref val="3"/>
        </dgm:presLayoutVars>
      </dgm:prSet>
      <dgm:spPr/>
      <dgm:t>
        <a:bodyPr/>
        <a:lstStyle/>
        <a:p>
          <a:endParaRPr lang="de-DE"/>
        </a:p>
      </dgm:t>
    </dgm:pt>
    <dgm:pt modelId="{0E79208B-01F1-44BD-8D65-9FC941FA82E9}" type="pres">
      <dgm:prSet presAssocID="{C277538B-75C3-4829-9CD0-B15118B3462D}" presName="rootConnector" presStyleLbl="node3" presStyleIdx="6" presStyleCnt="7"/>
      <dgm:spPr/>
      <dgm:t>
        <a:bodyPr/>
        <a:lstStyle/>
        <a:p>
          <a:endParaRPr lang="de-DE"/>
        </a:p>
      </dgm:t>
    </dgm:pt>
    <dgm:pt modelId="{320EF6CD-C6B6-45AC-A3D2-E4CCABE8131C}" type="pres">
      <dgm:prSet presAssocID="{C277538B-75C3-4829-9CD0-B15118B3462D}" presName="hierChild4" presStyleCnt="0"/>
      <dgm:spPr/>
    </dgm:pt>
    <dgm:pt modelId="{6850066C-A720-41EB-BB4A-E80BEF800857}" type="pres">
      <dgm:prSet presAssocID="{CA20A6AD-0CC4-4F55-8092-6D5978C02B5A}" presName="Name37" presStyleLbl="parChTrans1D4" presStyleIdx="3" presStyleCnt="6"/>
      <dgm:spPr/>
      <dgm:t>
        <a:bodyPr/>
        <a:lstStyle/>
        <a:p>
          <a:endParaRPr lang="de-DE"/>
        </a:p>
      </dgm:t>
    </dgm:pt>
    <dgm:pt modelId="{DA9B946E-E25A-422C-9DBA-EAFAC3C393B3}" type="pres">
      <dgm:prSet presAssocID="{1CAED448-0BBB-4441-9775-A2B3CC462838}" presName="hierRoot2" presStyleCnt="0">
        <dgm:presLayoutVars>
          <dgm:hierBranch val="init"/>
        </dgm:presLayoutVars>
      </dgm:prSet>
      <dgm:spPr/>
    </dgm:pt>
    <dgm:pt modelId="{CD4FCD35-D582-4E6E-B15F-CC14BCCC72DB}" type="pres">
      <dgm:prSet presAssocID="{1CAED448-0BBB-4441-9775-A2B3CC462838}" presName="rootComposite" presStyleCnt="0"/>
      <dgm:spPr/>
    </dgm:pt>
    <dgm:pt modelId="{0F5A4483-F307-47A6-84F9-C10F0E8576D9}" type="pres">
      <dgm:prSet presAssocID="{1CAED448-0BBB-4441-9775-A2B3CC462838}" presName="rootText" presStyleLbl="node4" presStyleIdx="3" presStyleCnt="6" custScaleX="234631">
        <dgm:presLayoutVars>
          <dgm:chPref val="3"/>
        </dgm:presLayoutVars>
      </dgm:prSet>
      <dgm:spPr/>
      <dgm:t>
        <a:bodyPr/>
        <a:lstStyle/>
        <a:p>
          <a:endParaRPr lang="de-DE"/>
        </a:p>
      </dgm:t>
    </dgm:pt>
    <dgm:pt modelId="{A839FC34-868E-4941-AC3A-4E8E800A7F9C}" type="pres">
      <dgm:prSet presAssocID="{1CAED448-0BBB-4441-9775-A2B3CC462838}" presName="rootConnector" presStyleLbl="node4" presStyleIdx="3" presStyleCnt="6"/>
      <dgm:spPr/>
      <dgm:t>
        <a:bodyPr/>
        <a:lstStyle/>
        <a:p>
          <a:endParaRPr lang="de-DE"/>
        </a:p>
      </dgm:t>
    </dgm:pt>
    <dgm:pt modelId="{99C8E9E9-022F-4D38-B28B-0E57F7E888CC}" type="pres">
      <dgm:prSet presAssocID="{1CAED448-0BBB-4441-9775-A2B3CC462838}" presName="hierChild4" presStyleCnt="0"/>
      <dgm:spPr/>
    </dgm:pt>
    <dgm:pt modelId="{CA8B1A22-0742-464A-A4A6-41ED8A88AC0E}" type="pres">
      <dgm:prSet presAssocID="{1CAED448-0BBB-4441-9775-A2B3CC462838}" presName="hierChild5" presStyleCnt="0"/>
      <dgm:spPr/>
    </dgm:pt>
    <dgm:pt modelId="{B5D1C4AD-D014-4CD4-9B38-48E4ABA36B99}" type="pres">
      <dgm:prSet presAssocID="{DC197AF1-91C1-43FB-B746-961DF446A3B7}" presName="Name37" presStyleLbl="parChTrans1D4" presStyleIdx="4" presStyleCnt="6"/>
      <dgm:spPr/>
      <dgm:t>
        <a:bodyPr/>
        <a:lstStyle/>
        <a:p>
          <a:endParaRPr lang="de-DE"/>
        </a:p>
      </dgm:t>
    </dgm:pt>
    <dgm:pt modelId="{E9A1423E-615C-47F6-BB70-4E5F05D6661A}" type="pres">
      <dgm:prSet presAssocID="{F6B8F4E1-6193-45CF-90E8-17E9C1C4FEC8}" presName="hierRoot2" presStyleCnt="0">
        <dgm:presLayoutVars>
          <dgm:hierBranch val="init"/>
        </dgm:presLayoutVars>
      </dgm:prSet>
      <dgm:spPr/>
    </dgm:pt>
    <dgm:pt modelId="{2962B0A5-3AD8-4B54-B40E-1744F4692824}" type="pres">
      <dgm:prSet presAssocID="{F6B8F4E1-6193-45CF-90E8-17E9C1C4FEC8}" presName="rootComposite" presStyleCnt="0"/>
      <dgm:spPr/>
    </dgm:pt>
    <dgm:pt modelId="{EE206446-CE49-41E6-81AC-9CD2DB58B18E}" type="pres">
      <dgm:prSet presAssocID="{F6B8F4E1-6193-45CF-90E8-17E9C1C4FEC8}" presName="rootText" presStyleLbl="node4" presStyleIdx="4" presStyleCnt="6" custScaleX="234631">
        <dgm:presLayoutVars>
          <dgm:chPref val="3"/>
        </dgm:presLayoutVars>
      </dgm:prSet>
      <dgm:spPr/>
      <dgm:t>
        <a:bodyPr/>
        <a:lstStyle/>
        <a:p>
          <a:endParaRPr lang="de-DE"/>
        </a:p>
      </dgm:t>
    </dgm:pt>
    <dgm:pt modelId="{F7F70A23-6CC4-443E-901E-48A9EC019A9B}" type="pres">
      <dgm:prSet presAssocID="{F6B8F4E1-6193-45CF-90E8-17E9C1C4FEC8}" presName="rootConnector" presStyleLbl="node4" presStyleIdx="4" presStyleCnt="6"/>
      <dgm:spPr/>
      <dgm:t>
        <a:bodyPr/>
        <a:lstStyle/>
        <a:p>
          <a:endParaRPr lang="de-DE"/>
        </a:p>
      </dgm:t>
    </dgm:pt>
    <dgm:pt modelId="{9C182DCE-C16A-4A54-9F64-F97EAD08F870}" type="pres">
      <dgm:prSet presAssocID="{F6B8F4E1-6193-45CF-90E8-17E9C1C4FEC8}" presName="hierChild4" presStyleCnt="0"/>
      <dgm:spPr/>
    </dgm:pt>
    <dgm:pt modelId="{E354381A-2E98-464C-B1B0-9A526C5517A0}" type="pres">
      <dgm:prSet presAssocID="{F6B8F4E1-6193-45CF-90E8-17E9C1C4FEC8}" presName="hierChild5" presStyleCnt="0"/>
      <dgm:spPr/>
    </dgm:pt>
    <dgm:pt modelId="{23F2230D-956D-4EF1-8724-9F1241C9491A}" type="pres">
      <dgm:prSet presAssocID="{3F1EA26A-8180-4672-A1BA-CF5D5ACD5E04}" presName="Name37" presStyleLbl="parChTrans1D4" presStyleIdx="5" presStyleCnt="6"/>
      <dgm:spPr/>
      <dgm:t>
        <a:bodyPr/>
        <a:lstStyle/>
        <a:p>
          <a:endParaRPr lang="de-DE"/>
        </a:p>
      </dgm:t>
    </dgm:pt>
    <dgm:pt modelId="{579543AD-E99C-44A7-9742-B76168528FC7}" type="pres">
      <dgm:prSet presAssocID="{E7189779-D270-4CEF-8C12-6527C73D782E}" presName="hierRoot2" presStyleCnt="0">
        <dgm:presLayoutVars>
          <dgm:hierBranch val="init"/>
        </dgm:presLayoutVars>
      </dgm:prSet>
      <dgm:spPr/>
    </dgm:pt>
    <dgm:pt modelId="{0282C353-71B4-4073-BB0B-233A023C2FFB}" type="pres">
      <dgm:prSet presAssocID="{E7189779-D270-4CEF-8C12-6527C73D782E}" presName="rootComposite" presStyleCnt="0"/>
      <dgm:spPr/>
    </dgm:pt>
    <dgm:pt modelId="{6758545B-4F17-41EE-A987-BBA99D15F7E7}" type="pres">
      <dgm:prSet presAssocID="{E7189779-D270-4CEF-8C12-6527C73D782E}" presName="rootText" presStyleLbl="node4" presStyleIdx="5" presStyleCnt="6" custScaleX="234631">
        <dgm:presLayoutVars>
          <dgm:chPref val="3"/>
        </dgm:presLayoutVars>
      </dgm:prSet>
      <dgm:spPr/>
      <dgm:t>
        <a:bodyPr/>
        <a:lstStyle/>
        <a:p>
          <a:endParaRPr lang="de-DE"/>
        </a:p>
      </dgm:t>
    </dgm:pt>
    <dgm:pt modelId="{B658E91F-F276-40A7-88F8-FCE1DEDD99DF}" type="pres">
      <dgm:prSet presAssocID="{E7189779-D270-4CEF-8C12-6527C73D782E}" presName="rootConnector" presStyleLbl="node4" presStyleIdx="5" presStyleCnt="6"/>
      <dgm:spPr/>
      <dgm:t>
        <a:bodyPr/>
        <a:lstStyle/>
        <a:p>
          <a:endParaRPr lang="de-DE"/>
        </a:p>
      </dgm:t>
    </dgm:pt>
    <dgm:pt modelId="{6C4EBF69-158D-431C-9803-8A561715981B}" type="pres">
      <dgm:prSet presAssocID="{E7189779-D270-4CEF-8C12-6527C73D782E}" presName="hierChild4" presStyleCnt="0"/>
      <dgm:spPr/>
    </dgm:pt>
    <dgm:pt modelId="{CC986865-1C28-4880-986E-EF53AAE7B831}" type="pres">
      <dgm:prSet presAssocID="{E7189779-D270-4CEF-8C12-6527C73D782E}" presName="hierChild5" presStyleCnt="0"/>
      <dgm:spPr/>
    </dgm:pt>
    <dgm:pt modelId="{303D9881-E850-4170-AED5-AB2B0C95544B}" type="pres">
      <dgm:prSet presAssocID="{C277538B-75C3-4829-9CD0-B15118B3462D}" presName="hierChild5" presStyleCnt="0"/>
      <dgm:spPr/>
    </dgm:pt>
    <dgm:pt modelId="{79347069-90D1-4B70-A4F7-77FB9416BE96}" type="pres">
      <dgm:prSet presAssocID="{C0035325-9325-405B-AC74-1EE1B232C64A}" presName="hierChild5" presStyleCnt="0"/>
      <dgm:spPr/>
    </dgm:pt>
    <dgm:pt modelId="{A22240CD-742D-456B-81B2-6293D4D45EF8}" type="pres">
      <dgm:prSet presAssocID="{133517E1-6602-4389-BD5D-DE9AD0AF9B28}" presName="hierChild3" presStyleCnt="0"/>
      <dgm:spPr/>
    </dgm:pt>
  </dgm:ptLst>
  <dgm:cxnLst>
    <dgm:cxn modelId="{CCAA8EC9-6AFB-4FC4-9F9D-5770CBEF4C0D}" type="presOf" srcId="{79B025E4-A7FC-441F-8318-8FFBF17BDD0F}" destId="{FB385750-EE75-47C4-A48D-DDC75733E7CB}" srcOrd="0" destOrd="0" presId="urn:microsoft.com/office/officeart/2005/8/layout/orgChart1"/>
    <dgm:cxn modelId="{B079CA72-6E16-4CA7-8B21-3534BF0E63C4}" type="presOf" srcId="{133517E1-6602-4389-BD5D-DE9AD0AF9B28}" destId="{14B930ED-0A01-414F-AE7E-EC4F23F0117D}" srcOrd="1" destOrd="0" presId="urn:microsoft.com/office/officeart/2005/8/layout/orgChart1"/>
    <dgm:cxn modelId="{1B843A45-D488-40A1-8A51-E96565DAC59E}" type="presOf" srcId="{DC197AF1-91C1-43FB-B746-961DF446A3B7}" destId="{B5D1C4AD-D014-4CD4-9B38-48E4ABA36B99}" srcOrd="0" destOrd="0" presId="urn:microsoft.com/office/officeart/2005/8/layout/orgChart1"/>
    <dgm:cxn modelId="{87FA4BCE-8811-4E12-BE3D-12F0372E248B}" type="presOf" srcId="{CE27E817-0035-4B9D-A8E9-5F01FD8EE109}" destId="{0FE8AFC5-20D9-4996-BB00-8B31E9B40DF7}" srcOrd="0" destOrd="0" presId="urn:microsoft.com/office/officeart/2005/8/layout/orgChart1"/>
    <dgm:cxn modelId="{BABB9A8C-19D1-4D2C-8664-BE057B190A6D}" type="presOf" srcId="{CC36FFE8-7084-434B-AF7A-8DBBED670383}" destId="{7C0CCE45-911B-4EAA-BCBF-50D9590427F5}" srcOrd="0" destOrd="0" presId="urn:microsoft.com/office/officeart/2005/8/layout/orgChart1"/>
    <dgm:cxn modelId="{E9F0EC6F-DFF8-4EDC-977B-5E5E8513EF50}" type="presOf" srcId="{7BFFF3F7-61F9-49EA-B49B-DFDFD07C4A07}" destId="{ACBA6DFD-926C-4F08-B1A6-8132E3CD6628}" srcOrd="0" destOrd="0" presId="urn:microsoft.com/office/officeart/2005/8/layout/orgChart1"/>
    <dgm:cxn modelId="{4ACA29BC-821D-47DC-9758-5BB3A30A838C}" type="presOf" srcId="{C277538B-75C3-4829-9CD0-B15118B3462D}" destId="{41DD14E2-80F3-475D-8C9C-7CD7298E3ACF}" srcOrd="0" destOrd="0" presId="urn:microsoft.com/office/officeart/2005/8/layout/orgChart1"/>
    <dgm:cxn modelId="{48556C44-F95C-4C98-AE7B-AF6A7CBB0FB7}" srcId="{7403D724-5EF6-4004-BAD9-32A2782D388A}" destId="{43B96B75-1970-458E-9C19-1C0E60371208}" srcOrd="3" destOrd="0" parTransId="{CC29C28F-23EB-4586-819C-9B77F08F940F}" sibTransId="{D5E82902-D446-4E7A-9E33-B96A7088FCF5}"/>
    <dgm:cxn modelId="{9F862EB9-26C1-4E43-A197-ECC49357B805}" type="presOf" srcId="{3F1EA26A-8180-4672-A1BA-CF5D5ACD5E04}" destId="{23F2230D-956D-4EF1-8724-9F1241C9491A}" srcOrd="0" destOrd="0" presId="urn:microsoft.com/office/officeart/2005/8/layout/orgChart1"/>
    <dgm:cxn modelId="{B6F2B9A8-EE17-49C9-A4CC-5433A15EC358}" srcId="{C0035325-9325-405B-AC74-1EE1B232C64A}" destId="{6689540C-A3C6-455F-AE58-E1F4663AB8A3}" srcOrd="0" destOrd="0" parTransId="{0A10B797-8B48-411E-9A32-FC39B9DFDF3F}" sibTransId="{8CFAF00B-E95D-4086-A327-10483A4733E8}"/>
    <dgm:cxn modelId="{C37CF15E-67C4-419B-AE22-DC941AF39FB4}" type="presOf" srcId="{C0035325-9325-405B-AC74-1EE1B232C64A}" destId="{4802A13E-1E65-4925-8F72-B0707C1C1542}" srcOrd="1" destOrd="0" presId="urn:microsoft.com/office/officeart/2005/8/layout/orgChart1"/>
    <dgm:cxn modelId="{4839AF83-5304-4DA5-B4CE-CF272C7D4E98}" type="presOf" srcId="{43B96B75-1970-458E-9C19-1C0E60371208}" destId="{8B630F7D-8D4A-4AA0-A9DC-2D83A8D7E54A}" srcOrd="0" destOrd="0" presId="urn:microsoft.com/office/officeart/2005/8/layout/orgChart1"/>
    <dgm:cxn modelId="{06F0361A-A24C-438F-BCD3-65A94FA11FDB}" type="presOf" srcId="{CBDE2D49-2B0A-4165-83ED-834FCAD850FA}" destId="{7C4EE5D4-9746-4BE5-8CA0-CC72725B65BD}" srcOrd="0" destOrd="0" presId="urn:microsoft.com/office/officeart/2005/8/layout/orgChart1"/>
    <dgm:cxn modelId="{4B243971-6134-458B-98C0-80511975C77E}" type="presOf" srcId="{7403D724-5EF6-4004-BAD9-32A2782D388A}" destId="{7E7A67F3-12F6-4953-9F47-1F5F9479BD20}" srcOrd="1" destOrd="0" presId="urn:microsoft.com/office/officeart/2005/8/layout/orgChart1"/>
    <dgm:cxn modelId="{59867997-1B42-4580-80EB-98A14C31D35B}" type="presOf" srcId="{79B025E4-A7FC-441F-8318-8FFBF17BDD0F}" destId="{F06264A7-BC16-4842-B5F6-9C5E37BC5511}" srcOrd="1" destOrd="0" presId="urn:microsoft.com/office/officeart/2005/8/layout/orgChart1"/>
    <dgm:cxn modelId="{F2475EB4-DD22-44D4-9EF6-87CEE3DCE0D9}" type="presOf" srcId="{1CAED448-0BBB-4441-9775-A2B3CC462838}" destId="{A839FC34-868E-4941-AC3A-4E8E800A7F9C}" srcOrd="1" destOrd="0" presId="urn:microsoft.com/office/officeart/2005/8/layout/orgChart1"/>
    <dgm:cxn modelId="{C25008E0-02FF-4813-AF41-72212B653135}" srcId="{C277538B-75C3-4829-9CD0-B15118B3462D}" destId="{F6B8F4E1-6193-45CF-90E8-17E9C1C4FEC8}" srcOrd="1" destOrd="0" parTransId="{DC197AF1-91C1-43FB-B746-961DF446A3B7}" sibTransId="{A260B6A9-6E9C-4C65-A784-A07A277E80E3}"/>
    <dgm:cxn modelId="{55FFB7EC-0DB9-4E7C-9BA5-83B434592D88}" srcId="{7403D724-5EF6-4004-BAD9-32A2782D388A}" destId="{37303C96-586B-4BAC-A20C-9C3E23DA311D}" srcOrd="2" destOrd="0" parTransId="{5654CF32-23DB-434B-BBCB-79C6CF9F1046}" sibTransId="{583804CB-0BE0-467D-B0E3-A1612A7B7DE5}"/>
    <dgm:cxn modelId="{68049ED9-25D3-42C5-B655-4755FA7EA3F9}" srcId="{C277538B-75C3-4829-9CD0-B15118B3462D}" destId="{E7189779-D270-4CEF-8C12-6527C73D782E}" srcOrd="2" destOrd="0" parTransId="{3F1EA26A-8180-4672-A1BA-CF5D5ACD5E04}" sibTransId="{6C2B1B79-FF29-434E-97FE-5843D3D3B0B9}"/>
    <dgm:cxn modelId="{0ED78C0E-4969-4E15-928D-46CADECEFDAC}" type="presOf" srcId="{37303C96-586B-4BAC-A20C-9C3E23DA311D}" destId="{9BEF1889-EC43-489D-BA89-EEFB1F051E78}" srcOrd="0" destOrd="0" presId="urn:microsoft.com/office/officeart/2005/8/layout/orgChart1"/>
    <dgm:cxn modelId="{F6A7DC87-8453-4C9F-8BDA-470268198228}" srcId="{C0035325-9325-405B-AC74-1EE1B232C64A}" destId="{C277538B-75C3-4829-9CD0-B15118B3462D}" srcOrd="1" destOrd="0" parTransId="{CE27E817-0035-4B9D-A8E9-5F01FD8EE109}" sibTransId="{A301FFC6-4982-4CD0-A326-D8FEA32C6B28}"/>
    <dgm:cxn modelId="{D7E0D56E-CE79-46C1-A2C2-ACD92EDD79EA}" type="presOf" srcId="{DAD283F7-8E0F-42C7-AF5A-570F021D77D6}" destId="{81B482DF-D778-4B2F-811B-356D5AFE9D08}" srcOrd="1" destOrd="0" presId="urn:microsoft.com/office/officeart/2005/8/layout/orgChart1"/>
    <dgm:cxn modelId="{AB690CCD-9A98-4E93-B09D-869CD84937A8}" type="presOf" srcId="{D2D98A7F-336A-43D3-A529-268981C5A8E6}" destId="{BD463D94-9466-4F82-B94D-4520A06BA488}" srcOrd="1" destOrd="0" presId="urn:microsoft.com/office/officeart/2005/8/layout/orgChart1"/>
    <dgm:cxn modelId="{EAB3EF87-71B1-4224-AA81-66C02CAF2623}" type="presOf" srcId="{96E937FD-CB32-4594-969B-7C2079B60338}" destId="{388DF4D4-C02C-4F03-88AF-BBC18A9340F9}" srcOrd="0" destOrd="0" presId="urn:microsoft.com/office/officeart/2005/8/layout/orgChart1"/>
    <dgm:cxn modelId="{31FED08F-2CBA-42AC-B778-DA01EC58D329}" type="presOf" srcId="{FE5E9966-3DB9-42B9-94FB-B047DB93AAD3}" destId="{B9854FDC-EF86-48F6-9174-DD7F2CA239C0}" srcOrd="0" destOrd="0" presId="urn:microsoft.com/office/officeart/2005/8/layout/orgChart1"/>
    <dgm:cxn modelId="{DC1EF74B-EEEB-434D-9827-19B096CC1F32}" type="presOf" srcId="{C277538B-75C3-4829-9CD0-B15118B3462D}" destId="{0E79208B-01F1-44BD-8D65-9FC941FA82E9}" srcOrd="1" destOrd="0" presId="urn:microsoft.com/office/officeart/2005/8/layout/orgChart1"/>
    <dgm:cxn modelId="{BC1B5F3D-11AB-470A-B752-000CB86AA94C}" type="presOf" srcId="{E7189779-D270-4CEF-8C12-6527C73D782E}" destId="{B658E91F-F276-40A7-88F8-FCE1DEDD99DF}" srcOrd="1" destOrd="0" presId="urn:microsoft.com/office/officeart/2005/8/layout/orgChart1"/>
    <dgm:cxn modelId="{798B8D25-6559-4B15-A01B-486C654B80D7}" srcId="{33F37662-57F5-4DF2-9BAC-A5198B72D88C}" destId="{133517E1-6602-4389-BD5D-DE9AD0AF9B28}" srcOrd="0" destOrd="0" parTransId="{BE0A2D58-BC21-4FBD-824D-EB1AD94EC50E}" sibTransId="{E1C56E11-2D68-478E-BA08-0A9F3234FEBF}"/>
    <dgm:cxn modelId="{34481626-E7DF-46D6-A9EE-B13A3300937C}" srcId="{7403D724-5EF6-4004-BAD9-32A2782D388A}" destId="{D2D98A7F-336A-43D3-A529-268981C5A8E6}" srcOrd="4" destOrd="0" parTransId="{6E3B1413-2D65-485C-B8C1-A0E7994986F2}" sibTransId="{5DBCFB3B-25EF-457D-9B2D-46FD107CA237}"/>
    <dgm:cxn modelId="{82FAAE55-5578-42AC-B686-5FE59FE3E295}" type="presOf" srcId="{33F37662-57F5-4DF2-9BAC-A5198B72D88C}" destId="{A138B838-AFBE-47BF-8703-A5C5281BA969}" srcOrd="0" destOrd="0" presId="urn:microsoft.com/office/officeart/2005/8/layout/orgChart1"/>
    <dgm:cxn modelId="{1F202696-B865-43EA-9FC8-EDFA812528ED}" type="presOf" srcId="{1CAED448-0BBB-4441-9775-A2B3CC462838}" destId="{0F5A4483-F307-47A6-84F9-C10F0E8576D9}" srcOrd="0" destOrd="0" presId="urn:microsoft.com/office/officeart/2005/8/layout/orgChart1"/>
    <dgm:cxn modelId="{A0B91BFD-5073-45AB-9264-12F6BD151138}" type="presOf" srcId="{43B96B75-1970-458E-9C19-1C0E60371208}" destId="{26076512-3EB7-4407-A56E-C9C98DD2035F}" srcOrd="1" destOrd="0" presId="urn:microsoft.com/office/officeart/2005/8/layout/orgChart1"/>
    <dgm:cxn modelId="{D586FB89-E74C-4CF6-BDC3-EF35104FD5B2}" srcId="{6689540C-A3C6-455F-AE58-E1F4663AB8A3}" destId="{DAD283F7-8E0F-42C7-AF5A-570F021D77D6}" srcOrd="1" destOrd="0" parTransId="{CC36FFE8-7084-434B-AF7A-8DBBED670383}" sibTransId="{F03EEE7C-7BB2-4670-A974-792E8D3D850B}"/>
    <dgm:cxn modelId="{DBD4FB89-47B5-4638-A186-521AB3CA99A4}" srcId="{7403D724-5EF6-4004-BAD9-32A2782D388A}" destId="{96E937FD-CB32-4594-969B-7C2079B60338}" srcOrd="1" destOrd="0" parTransId="{7BFFF3F7-61F9-49EA-B49B-DFDFD07C4A07}" sibTransId="{F940B5CC-FA14-4B23-9774-566E95F22F5B}"/>
    <dgm:cxn modelId="{C315AF66-A173-44F5-8B42-341C38160758}" type="presOf" srcId="{9D3B4632-8519-4875-83D6-8F253FCAE6E9}" destId="{D9133246-3748-45BD-A9ED-9B6EF9563821}" srcOrd="0" destOrd="0" presId="urn:microsoft.com/office/officeart/2005/8/layout/orgChart1"/>
    <dgm:cxn modelId="{CBAA79CB-3789-4019-8BAF-7AC0B84C0D66}" type="presOf" srcId="{6689540C-A3C6-455F-AE58-E1F4663AB8A3}" destId="{CAC6B710-A23A-48E2-A3D2-E3917F79DFFE}" srcOrd="1" destOrd="0" presId="urn:microsoft.com/office/officeart/2005/8/layout/orgChart1"/>
    <dgm:cxn modelId="{D8DCCE50-004E-4703-807E-E3645552B682}" srcId="{6689540C-A3C6-455F-AE58-E1F4663AB8A3}" destId="{79B025E4-A7FC-441F-8318-8FFBF17BDD0F}" srcOrd="2" destOrd="0" parTransId="{E19F5F73-B48A-42E8-B473-96022825693B}" sibTransId="{B6DE8329-E8A1-49E5-9AF0-F1BCFA18BE43}"/>
    <dgm:cxn modelId="{222CDD20-4B40-4032-84EE-AF3200B047E6}" type="presOf" srcId="{7403D724-5EF6-4004-BAD9-32A2782D388A}" destId="{7EB50610-799E-4164-89BF-A76AF909D8D8}" srcOrd="0" destOrd="0" presId="urn:microsoft.com/office/officeart/2005/8/layout/orgChart1"/>
    <dgm:cxn modelId="{F8FD974F-6705-48F6-88B6-80897AEDD2A2}" type="presOf" srcId="{6E3B1413-2D65-485C-B8C1-A0E7994986F2}" destId="{65D95F8E-98F5-4F4C-BAC1-B6E1D28A7064}" srcOrd="0" destOrd="0" presId="urn:microsoft.com/office/officeart/2005/8/layout/orgChart1"/>
    <dgm:cxn modelId="{542B20E8-341B-4441-91B8-BCE62EC2F09E}" type="presOf" srcId="{757975EB-42C6-48A5-B4B9-83B293408AA2}" destId="{183955F1-9273-4307-AC5E-8A6699691036}" srcOrd="0" destOrd="0" presId="urn:microsoft.com/office/officeart/2005/8/layout/orgChart1"/>
    <dgm:cxn modelId="{EFD4B075-387A-431B-8530-BC92C5F8D85F}" type="presOf" srcId="{E7189779-D270-4CEF-8C12-6527C73D782E}" destId="{6758545B-4F17-41EE-A987-BBA99D15F7E7}" srcOrd="0" destOrd="0" presId="urn:microsoft.com/office/officeart/2005/8/layout/orgChart1"/>
    <dgm:cxn modelId="{F3BE20A7-8F6B-46FC-8EE5-8D7946F45A6A}" type="presOf" srcId="{E19F5F73-B48A-42E8-B473-96022825693B}" destId="{9B25CE16-0383-46AB-AB41-B5318A146C7C}" srcOrd="0" destOrd="0" presId="urn:microsoft.com/office/officeart/2005/8/layout/orgChart1"/>
    <dgm:cxn modelId="{3A3D4FE2-7B07-46C3-847C-14E10E42A3A1}" srcId="{C277538B-75C3-4829-9CD0-B15118B3462D}" destId="{1CAED448-0BBB-4441-9775-A2B3CC462838}" srcOrd="0" destOrd="0" parTransId="{CA20A6AD-0CC4-4F55-8092-6D5978C02B5A}" sibTransId="{3775354F-EDA5-45C3-96DE-02639BB0B37F}"/>
    <dgm:cxn modelId="{CF8D0C59-5863-42DF-B0AD-BA8C2DB98591}" type="presOf" srcId="{CA20A6AD-0CC4-4F55-8092-6D5978C02B5A}" destId="{6850066C-A720-41EB-BB4A-E80BEF800857}" srcOrd="0" destOrd="0" presId="urn:microsoft.com/office/officeart/2005/8/layout/orgChart1"/>
    <dgm:cxn modelId="{04FB7E06-6163-4641-BD2C-ADE3C42A3029}" type="presOf" srcId="{CC29C28F-23EB-4586-819C-9B77F08F940F}" destId="{C34C1A57-5F59-48B3-AE8D-1FFAB2D32E03}" srcOrd="0" destOrd="0" presId="urn:microsoft.com/office/officeart/2005/8/layout/orgChart1"/>
    <dgm:cxn modelId="{86892A15-850E-4938-9301-618F7A5EA696}" type="presOf" srcId="{DAD283F7-8E0F-42C7-AF5A-570F021D77D6}" destId="{E6A979BB-E2AD-43FA-9D0D-590AB50B798C}" srcOrd="0" destOrd="0" presId="urn:microsoft.com/office/officeart/2005/8/layout/orgChart1"/>
    <dgm:cxn modelId="{100085C1-B5E7-41C8-9662-724118489006}" srcId="{133517E1-6602-4389-BD5D-DE9AD0AF9B28}" destId="{C0035325-9325-405B-AC74-1EE1B232C64A}" srcOrd="1" destOrd="0" parTransId="{757975EB-42C6-48A5-B4B9-83B293408AA2}" sibTransId="{16D1DAEA-069C-48AE-83DB-47B230C61439}"/>
    <dgm:cxn modelId="{1F6BC726-4467-490D-B0E4-403102B010BF}" type="presOf" srcId="{96E937FD-CB32-4594-969B-7C2079B60338}" destId="{68846B7A-E5A2-4C28-98F8-F9D2ABF0862E}" srcOrd="1" destOrd="0" presId="urn:microsoft.com/office/officeart/2005/8/layout/orgChart1"/>
    <dgm:cxn modelId="{6F178612-80F1-4EE5-AB3B-269553F234B4}" type="presOf" srcId="{0A10B797-8B48-411E-9A32-FC39B9DFDF3F}" destId="{73E755F4-7B04-4465-9184-673260F56727}" srcOrd="0" destOrd="0" presId="urn:microsoft.com/office/officeart/2005/8/layout/orgChart1"/>
    <dgm:cxn modelId="{23D77E26-C8CC-49CA-BBC6-AF2A807B6BCA}" type="presOf" srcId="{F6B8F4E1-6193-45CF-90E8-17E9C1C4FEC8}" destId="{F7F70A23-6CC4-443E-901E-48A9EC019A9B}" srcOrd="1" destOrd="0" presId="urn:microsoft.com/office/officeart/2005/8/layout/orgChart1"/>
    <dgm:cxn modelId="{C9F07033-151B-4465-8127-35B5C046CB81}" type="presOf" srcId="{37303C96-586B-4BAC-A20C-9C3E23DA311D}" destId="{916FC504-EEFB-4227-AA3C-4FE7EE9DBD65}" srcOrd="1" destOrd="0" presId="urn:microsoft.com/office/officeart/2005/8/layout/orgChart1"/>
    <dgm:cxn modelId="{49D4E813-80CF-4151-BE8D-2868B77F8760}" type="presOf" srcId="{C0035325-9325-405B-AC74-1EE1B232C64A}" destId="{5C668936-512F-482C-902C-C524646ACC68}" srcOrd="0" destOrd="0" presId="urn:microsoft.com/office/officeart/2005/8/layout/orgChart1"/>
    <dgm:cxn modelId="{FE11AF3D-E74D-4070-AABA-F36793C139CE}" srcId="{133517E1-6602-4389-BD5D-DE9AD0AF9B28}" destId="{7403D724-5EF6-4004-BAD9-32A2782D388A}" srcOrd="0" destOrd="0" parTransId="{9D3B4632-8519-4875-83D6-8F253FCAE6E9}" sibTransId="{AA12BFFF-D5F9-4FA3-885B-103A93BA46C5}"/>
    <dgm:cxn modelId="{A938EE8C-5225-4BFD-AC18-5D2B18DA7E4A}" type="presOf" srcId="{F6B8F4E1-6193-45CF-90E8-17E9C1C4FEC8}" destId="{EE206446-CE49-41E6-81AC-9CD2DB58B18E}" srcOrd="0" destOrd="0" presId="urn:microsoft.com/office/officeart/2005/8/layout/orgChart1"/>
    <dgm:cxn modelId="{37667D06-AED1-4C23-9AE6-D1C5AE28CAB4}" type="presOf" srcId="{22B2C2B6-09FD-4E63-990F-8ED5ECB971DA}" destId="{8E2DA02E-EBCE-4DA7-BC44-B98B8D3D71E2}" srcOrd="1" destOrd="0" presId="urn:microsoft.com/office/officeart/2005/8/layout/orgChart1"/>
    <dgm:cxn modelId="{CCD3579C-2983-47B1-AE35-0FA22D45B2C8}" type="presOf" srcId="{133517E1-6602-4389-BD5D-DE9AD0AF9B28}" destId="{588C6F04-A95B-4A32-9627-763E32F525A9}" srcOrd="0" destOrd="0" presId="urn:microsoft.com/office/officeart/2005/8/layout/orgChart1"/>
    <dgm:cxn modelId="{0CBE9E02-5768-4D94-A1C1-11FF1AAA8559}" type="presOf" srcId="{5654CF32-23DB-434B-BBCB-79C6CF9F1046}" destId="{840AAA71-E8CE-4C1F-BD0A-6971EB062F7E}" srcOrd="0" destOrd="0" presId="urn:microsoft.com/office/officeart/2005/8/layout/orgChart1"/>
    <dgm:cxn modelId="{69E78EC2-E08A-4056-B097-B4A18DD13A61}" type="presOf" srcId="{22B2C2B6-09FD-4E63-990F-8ED5ECB971DA}" destId="{C50CB02C-7704-4A8F-891C-49BDCE525274}" srcOrd="0" destOrd="0" presId="urn:microsoft.com/office/officeart/2005/8/layout/orgChart1"/>
    <dgm:cxn modelId="{D58B1B6B-1F69-477C-BD43-427893552C40}" srcId="{6689540C-A3C6-455F-AE58-E1F4663AB8A3}" destId="{22B2C2B6-09FD-4E63-990F-8ED5ECB971DA}" srcOrd="0" destOrd="0" parTransId="{CBDE2D49-2B0A-4165-83ED-834FCAD850FA}" sibTransId="{1A8FBB2C-7FB1-42E9-9296-9FBAACED7FEB}"/>
    <dgm:cxn modelId="{C87348E1-86AF-41D5-9499-F1F2BB992723}" type="presOf" srcId="{D0D79C80-ED3F-405C-BAB3-D240FB526D9E}" destId="{3117C1B3-7EDF-437A-B67A-B9E04E1ED639}" srcOrd="0" destOrd="0" presId="urn:microsoft.com/office/officeart/2005/8/layout/orgChart1"/>
    <dgm:cxn modelId="{41F85752-BA41-4BBB-A5FD-341ED0D5EDC5}" type="presOf" srcId="{6689540C-A3C6-455F-AE58-E1F4663AB8A3}" destId="{0BE0A383-A2DC-4A60-8AF8-998CD697A597}" srcOrd="0" destOrd="0" presId="urn:microsoft.com/office/officeart/2005/8/layout/orgChart1"/>
    <dgm:cxn modelId="{5A926BD0-9D10-4B5B-9D4F-5416B471A097}" srcId="{7403D724-5EF6-4004-BAD9-32A2782D388A}" destId="{D0D79C80-ED3F-405C-BAB3-D240FB526D9E}" srcOrd="0" destOrd="0" parTransId="{FE5E9966-3DB9-42B9-94FB-B047DB93AAD3}" sibTransId="{52F2F946-138F-42C4-AF0A-0339FCF77A99}"/>
    <dgm:cxn modelId="{810E2704-85BD-4BAD-9F0C-02057385EA71}" type="presOf" srcId="{D0D79C80-ED3F-405C-BAB3-D240FB526D9E}" destId="{2F70F054-5010-4D95-89B7-D574A1BF4B7E}" srcOrd="1" destOrd="0" presId="urn:microsoft.com/office/officeart/2005/8/layout/orgChart1"/>
    <dgm:cxn modelId="{A201016D-5FAB-4EC2-ABBB-6454F2A0CE37}" type="presOf" srcId="{D2D98A7F-336A-43D3-A529-268981C5A8E6}" destId="{880EC04E-3B2D-45FB-9F69-D805F8C4461D}" srcOrd="0" destOrd="0" presId="urn:microsoft.com/office/officeart/2005/8/layout/orgChart1"/>
    <dgm:cxn modelId="{3CDE9F26-D65C-4CF6-A0D0-5CA2F54E1D0A}" type="presParOf" srcId="{A138B838-AFBE-47BF-8703-A5C5281BA969}" destId="{96043A0C-C0BD-49AC-941D-AC3EE363B075}" srcOrd="0" destOrd="0" presId="urn:microsoft.com/office/officeart/2005/8/layout/orgChart1"/>
    <dgm:cxn modelId="{C12A6507-E5CD-462C-B06D-6F83D9A03C58}" type="presParOf" srcId="{96043A0C-C0BD-49AC-941D-AC3EE363B075}" destId="{F7A1B577-988A-4E19-A731-99422976599F}" srcOrd="0" destOrd="0" presId="urn:microsoft.com/office/officeart/2005/8/layout/orgChart1"/>
    <dgm:cxn modelId="{6AD07130-6457-4AD5-B3F6-88FA88E32092}" type="presParOf" srcId="{F7A1B577-988A-4E19-A731-99422976599F}" destId="{588C6F04-A95B-4A32-9627-763E32F525A9}" srcOrd="0" destOrd="0" presId="urn:microsoft.com/office/officeart/2005/8/layout/orgChart1"/>
    <dgm:cxn modelId="{3FFD8FF6-0BED-4CEB-AE55-62AB123C4583}" type="presParOf" srcId="{F7A1B577-988A-4E19-A731-99422976599F}" destId="{14B930ED-0A01-414F-AE7E-EC4F23F0117D}" srcOrd="1" destOrd="0" presId="urn:microsoft.com/office/officeart/2005/8/layout/orgChart1"/>
    <dgm:cxn modelId="{73AC786F-BA0D-4FBC-93DB-5BA38FF1F428}" type="presParOf" srcId="{96043A0C-C0BD-49AC-941D-AC3EE363B075}" destId="{1E8A3AC3-7D7C-4F34-BD20-5637C4C41CE4}" srcOrd="1" destOrd="0" presId="urn:microsoft.com/office/officeart/2005/8/layout/orgChart1"/>
    <dgm:cxn modelId="{42159CDB-7AD5-4E7F-8A30-724990E160FA}" type="presParOf" srcId="{1E8A3AC3-7D7C-4F34-BD20-5637C4C41CE4}" destId="{D9133246-3748-45BD-A9ED-9B6EF9563821}" srcOrd="0" destOrd="0" presId="urn:microsoft.com/office/officeart/2005/8/layout/orgChart1"/>
    <dgm:cxn modelId="{DCBC0DAE-6AAF-4CEE-B8E1-361975087A85}" type="presParOf" srcId="{1E8A3AC3-7D7C-4F34-BD20-5637C4C41CE4}" destId="{39F20C06-2D74-48A8-AC8D-3FF56CA34E4F}" srcOrd="1" destOrd="0" presId="urn:microsoft.com/office/officeart/2005/8/layout/orgChart1"/>
    <dgm:cxn modelId="{E36A4705-DEE3-438C-9E10-BDC3C975B2A6}" type="presParOf" srcId="{39F20C06-2D74-48A8-AC8D-3FF56CA34E4F}" destId="{BE6A0D52-DBFE-45C4-AC85-6A7DDA1B69C4}" srcOrd="0" destOrd="0" presId="urn:microsoft.com/office/officeart/2005/8/layout/orgChart1"/>
    <dgm:cxn modelId="{AD1A05B8-B989-49F5-8A5B-4C7E2B290ACA}" type="presParOf" srcId="{BE6A0D52-DBFE-45C4-AC85-6A7DDA1B69C4}" destId="{7EB50610-799E-4164-89BF-A76AF909D8D8}" srcOrd="0" destOrd="0" presId="urn:microsoft.com/office/officeart/2005/8/layout/orgChart1"/>
    <dgm:cxn modelId="{E925A7BD-7412-4AE1-BE47-13C9B094B360}" type="presParOf" srcId="{BE6A0D52-DBFE-45C4-AC85-6A7DDA1B69C4}" destId="{7E7A67F3-12F6-4953-9F47-1F5F9479BD20}" srcOrd="1" destOrd="0" presId="urn:microsoft.com/office/officeart/2005/8/layout/orgChart1"/>
    <dgm:cxn modelId="{AAA9619B-64CC-411C-B711-AB9037492D88}" type="presParOf" srcId="{39F20C06-2D74-48A8-AC8D-3FF56CA34E4F}" destId="{B79E2A42-B0DB-41D7-957D-89D8D4B36151}" srcOrd="1" destOrd="0" presId="urn:microsoft.com/office/officeart/2005/8/layout/orgChart1"/>
    <dgm:cxn modelId="{4294C279-0ABD-46C5-82A8-327FD1375B81}" type="presParOf" srcId="{B79E2A42-B0DB-41D7-957D-89D8D4B36151}" destId="{B9854FDC-EF86-48F6-9174-DD7F2CA239C0}" srcOrd="0" destOrd="0" presId="urn:microsoft.com/office/officeart/2005/8/layout/orgChart1"/>
    <dgm:cxn modelId="{E3AEBDBE-446E-42D0-BABC-B69E054806AB}" type="presParOf" srcId="{B79E2A42-B0DB-41D7-957D-89D8D4B36151}" destId="{8D34F5B4-E385-4F00-9CF7-B66389F31CAA}" srcOrd="1" destOrd="0" presId="urn:microsoft.com/office/officeart/2005/8/layout/orgChart1"/>
    <dgm:cxn modelId="{2C9C3D5C-8607-45DD-9591-460FD7062E68}" type="presParOf" srcId="{8D34F5B4-E385-4F00-9CF7-B66389F31CAA}" destId="{7C4AAF90-3CD9-49C8-BC6C-B93D5CD37004}" srcOrd="0" destOrd="0" presId="urn:microsoft.com/office/officeart/2005/8/layout/orgChart1"/>
    <dgm:cxn modelId="{D8D8EDA7-D1D8-4750-A9DE-7E03A02B92BD}" type="presParOf" srcId="{7C4AAF90-3CD9-49C8-BC6C-B93D5CD37004}" destId="{3117C1B3-7EDF-437A-B67A-B9E04E1ED639}" srcOrd="0" destOrd="0" presId="urn:microsoft.com/office/officeart/2005/8/layout/orgChart1"/>
    <dgm:cxn modelId="{91104661-0EFF-4CF8-B3E1-3253E2CBFA72}" type="presParOf" srcId="{7C4AAF90-3CD9-49C8-BC6C-B93D5CD37004}" destId="{2F70F054-5010-4D95-89B7-D574A1BF4B7E}" srcOrd="1" destOrd="0" presId="urn:microsoft.com/office/officeart/2005/8/layout/orgChart1"/>
    <dgm:cxn modelId="{98E1A3FA-280E-4292-88B7-373B32EFEA9F}" type="presParOf" srcId="{8D34F5B4-E385-4F00-9CF7-B66389F31CAA}" destId="{73EF22DC-A1EF-4690-B346-D9B17153356F}" srcOrd="1" destOrd="0" presId="urn:microsoft.com/office/officeart/2005/8/layout/orgChart1"/>
    <dgm:cxn modelId="{BE0B6427-89D1-4D5E-9C3C-E8CE97E4B2EE}" type="presParOf" srcId="{8D34F5B4-E385-4F00-9CF7-B66389F31CAA}" destId="{050704F9-7A27-41BD-B20E-1FFB3736B336}" srcOrd="2" destOrd="0" presId="urn:microsoft.com/office/officeart/2005/8/layout/orgChart1"/>
    <dgm:cxn modelId="{38DE5F20-13A7-4AFC-ADE5-04A723D0D215}" type="presParOf" srcId="{B79E2A42-B0DB-41D7-957D-89D8D4B36151}" destId="{ACBA6DFD-926C-4F08-B1A6-8132E3CD6628}" srcOrd="2" destOrd="0" presId="urn:microsoft.com/office/officeart/2005/8/layout/orgChart1"/>
    <dgm:cxn modelId="{6371AABD-0F68-48FA-BAAC-01297E61BBA3}" type="presParOf" srcId="{B79E2A42-B0DB-41D7-957D-89D8D4B36151}" destId="{C91F8121-5D2F-4101-A363-2FCD8A88C88D}" srcOrd="3" destOrd="0" presId="urn:microsoft.com/office/officeart/2005/8/layout/orgChart1"/>
    <dgm:cxn modelId="{DA667B0B-C3CC-4B8F-A55F-7093BECFBA95}" type="presParOf" srcId="{C91F8121-5D2F-4101-A363-2FCD8A88C88D}" destId="{F4A0D3F1-50F7-4CDB-B6C0-D1A019CD92B7}" srcOrd="0" destOrd="0" presId="urn:microsoft.com/office/officeart/2005/8/layout/orgChart1"/>
    <dgm:cxn modelId="{C7E7BA89-A81E-4AF8-804B-EB26E1C1DD43}" type="presParOf" srcId="{F4A0D3F1-50F7-4CDB-B6C0-D1A019CD92B7}" destId="{388DF4D4-C02C-4F03-88AF-BBC18A9340F9}" srcOrd="0" destOrd="0" presId="urn:microsoft.com/office/officeart/2005/8/layout/orgChart1"/>
    <dgm:cxn modelId="{C422FF3A-2E44-48EF-9DA6-487C6501B3C8}" type="presParOf" srcId="{F4A0D3F1-50F7-4CDB-B6C0-D1A019CD92B7}" destId="{68846B7A-E5A2-4C28-98F8-F9D2ABF0862E}" srcOrd="1" destOrd="0" presId="urn:microsoft.com/office/officeart/2005/8/layout/orgChart1"/>
    <dgm:cxn modelId="{87D10216-0716-4096-ACD3-4B886DA4A86E}" type="presParOf" srcId="{C91F8121-5D2F-4101-A363-2FCD8A88C88D}" destId="{9000FEF4-F3B0-44B0-ABC6-19B6028CD25C}" srcOrd="1" destOrd="0" presId="urn:microsoft.com/office/officeart/2005/8/layout/orgChart1"/>
    <dgm:cxn modelId="{CE32473C-192C-4308-9B3C-5BE903F520CC}" type="presParOf" srcId="{C91F8121-5D2F-4101-A363-2FCD8A88C88D}" destId="{A24D5007-79DA-403F-99B4-79EE993995C9}" srcOrd="2" destOrd="0" presId="urn:microsoft.com/office/officeart/2005/8/layout/orgChart1"/>
    <dgm:cxn modelId="{2C673523-EAC2-44A5-A1BD-BD979C7F9152}" type="presParOf" srcId="{B79E2A42-B0DB-41D7-957D-89D8D4B36151}" destId="{840AAA71-E8CE-4C1F-BD0A-6971EB062F7E}" srcOrd="4" destOrd="0" presId="urn:microsoft.com/office/officeart/2005/8/layout/orgChart1"/>
    <dgm:cxn modelId="{F0328B77-488D-4E8E-BA0A-60D706E827FA}" type="presParOf" srcId="{B79E2A42-B0DB-41D7-957D-89D8D4B36151}" destId="{4366A571-8654-4AC2-89DB-EFB47AB209C0}" srcOrd="5" destOrd="0" presId="urn:microsoft.com/office/officeart/2005/8/layout/orgChart1"/>
    <dgm:cxn modelId="{336EAB7E-5CC8-4384-94BB-673767295761}" type="presParOf" srcId="{4366A571-8654-4AC2-89DB-EFB47AB209C0}" destId="{89EC96E5-2B60-44EA-BC3C-529A4A686B23}" srcOrd="0" destOrd="0" presId="urn:microsoft.com/office/officeart/2005/8/layout/orgChart1"/>
    <dgm:cxn modelId="{8E979DE0-AB8C-4564-BC2A-F9AF41B74825}" type="presParOf" srcId="{89EC96E5-2B60-44EA-BC3C-529A4A686B23}" destId="{9BEF1889-EC43-489D-BA89-EEFB1F051E78}" srcOrd="0" destOrd="0" presId="urn:microsoft.com/office/officeart/2005/8/layout/orgChart1"/>
    <dgm:cxn modelId="{CEDCCA6F-FEBC-4428-8AB1-78AEA1D9E88A}" type="presParOf" srcId="{89EC96E5-2B60-44EA-BC3C-529A4A686B23}" destId="{916FC504-EEFB-4227-AA3C-4FE7EE9DBD65}" srcOrd="1" destOrd="0" presId="urn:microsoft.com/office/officeart/2005/8/layout/orgChart1"/>
    <dgm:cxn modelId="{D266F387-13DA-4F4A-B6F5-7E576A64DEBD}" type="presParOf" srcId="{4366A571-8654-4AC2-89DB-EFB47AB209C0}" destId="{7A1D66B7-0674-4CD4-B071-305510BFBF9D}" srcOrd="1" destOrd="0" presId="urn:microsoft.com/office/officeart/2005/8/layout/orgChart1"/>
    <dgm:cxn modelId="{7A59C273-D474-4993-B22C-3C0D11AF62FF}" type="presParOf" srcId="{4366A571-8654-4AC2-89DB-EFB47AB209C0}" destId="{EEFD5544-37E9-4FE0-AF2F-64741958C862}" srcOrd="2" destOrd="0" presId="urn:microsoft.com/office/officeart/2005/8/layout/orgChart1"/>
    <dgm:cxn modelId="{D256AD23-9F9F-4DA4-BC07-01B590E1D336}" type="presParOf" srcId="{B79E2A42-B0DB-41D7-957D-89D8D4B36151}" destId="{C34C1A57-5F59-48B3-AE8D-1FFAB2D32E03}" srcOrd="6" destOrd="0" presId="urn:microsoft.com/office/officeart/2005/8/layout/orgChart1"/>
    <dgm:cxn modelId="{9AF53D14-B405-4E4F-AF1E-E4414AE7CF60}" type="presParOf" srcId="{B79E2A42-B0DB-41D7-957D-89D8D4B36151}" destId="{7372E44D-259C-4DC6-8A9F-7FE2C7689F96}" srcOrd="7" destOrd="0" presId="urn:microsoft.com/office/officeart/2005/8/layout/orgChart1"/>
    <dgm:cxn modelId="{1D786DD6-9F49-4C80-A4FE-8ECBAEEC59D8}" type="presParOf" srcId="{7372E44D-259C-4DC6-8A9F-7FE2C7689F96}" destId="{C8447DCD-EA50-4D1B-8FC1-C7ECEEDF1CA2}" srcOrd="0" destOrd="0" presId="urn:microsoft.com/office/officeart/2005/8/layout/orgChart1"/>
    <dgm:cxn modelId="{164809CC-8CBF-4283-8402-B450D8A66B92}" type="presParOf" srcId="{C8447DCD-EA50-4D1B-8FC1-C7ECEEDF1CA2}" destId="{8B630F7D-8D4A-4AA0-A9DC-2D83A8D7E54A}" srcOrd="0" destOrd="0" presId="urn:microsoft.com/office/officeart/2005/8/layout/orgChart1"/>
    <dgm:cxn modelId="{FC09BDA7-E19B-4E70-BFE4-F10D54785436}" type="presParOf" srcId="{C8447DCD-EA50-4D1B-8FC1-C7ECEEDF1CA2}" destId="{26076512-3EB7-4407-A56E-C9C98DD2035F}" srcOrd="1" destOrd="0" presId="urn:microsoft.com/office/officeart/2005/8/layout/orgChart1"/>
    <dgm:cxn modelId="{329238F8-C77D-4353-9820-AA9688002BA6}" type="presParOf" srcId="{7372E44D-259C-4DC6-8A9F-7FE2C7689F96}" destId="{23BC294C-84A3-4351-9BCE-B2DD9706EEC9}" srcOrd="1" destOrd="0" presId="urn:microsoft.com/office/officeart/2005/8/layout/orgChart1"/>
    <dgm:cxn modelId="{03E145E5-041B-41DF-9ADB-F88C2D44EF7A}" type="presParOf" srcId="{7372E44D-259C-4DC6-8A9F-7FE2C7689F96}" destId="{C7D35362-8AD6-43EF-8054-2FB57835E09A}" srcOrd="2" destOrd="0" presId="urn:microsoft.com/office/officeart/2005/8/layout/orgChart1"/>
    <dgm:cxn modelId="{448B7752-E3DD-497A-8609-C1B2EF0A632B}" type="presParOf" srcId="{B79E2A42-B0DB-41D7-957D-89D8D4B36151}" destId="{65D95F8E-98F5-4F4C-BAC1-B6E1D28A7064}" srcOrd="8" destOrd="0" presId="urn:microsoft.com/office/officeart/2005/8/layout/orgChart1"/>
    <dgm:cxn modelId="{3E382D54-18D8-4B1D-8E23-0790D567B2A3}" type="presParOf" srcId="{B79E2A42-B0DB-41D7-957D-89D8D4B36151}" destId="{7B1C370B-E997-47DD-B433-EB60BE8C14C4}" srcOrd="9" destOrd="0" presId="urn:microsoft.com/office/officeart/2005/8/layout/orgChart1"/>
    <dgm:cxn modelId="{4F7B25B7-B1B9-4010-8801-EA45732BD122}" type="presParOf" srcId="{7B1C370B-E997-47DD-B433-EB60BE8C14C4}" destId="{AF38862E-3A93-4C7C-91A6-C4385177FD3E}" srcOrd="0" destOrd="0" presId="urn:microsoft.com/office/officeart/2005/8/layout/orgChart1"/>
    <dgm:cxn modelId="{794E1553-AFDA-4FED-BF10-7108925E5685}" type="presParOf" srcId="{AF38862E-3A93-4C7C-91A6-C4385177FD3E}" destId="{880EC04E-3B2D-45FB-9F69-D805F8C4461D}" srcOrd="0" destOrd="0" presId="urn:microsoft.com/office/officeart/2005/8/layout/orgChart1"/>
    <dgm:cxn modelId="{07862D0A-FEAB-42A6-AA48-374A0FA499AA}" type="presParOf" srcId="{AF38862E-3A93-4C7C-91A6-C4385177FD3E}" destId="{BD463D94-9466-4F82-B94D-4520A06BA488}" srcOrd="1" destOrd="0" presId="urn:microsoft.com/office/officeart/2005/8/layout/orgChart1"/>
    <dgm:cxn modelId="{938228DE-D176-4F58-9A84-9A75B0FAF821}" type="presParOf" srcId="{7B1C370B-E997-47DD-B433-EB60BE8C14C4}" destId="{5378173A-4EFC-41F0-A0E3-6474A65422D5}" srcOrd="1" destOrd="0" presId="urn:microsoft.com/office/officeart/2005/8/layout/orgChart1"/>
    <dgm:cxn modelId="{E6C7922E-E4EA-478C-A2A0-60997B3D790F}" type="presParOf" srcId="{7B1C370B-E997-47DD-B433-EB60BE8C14C4}" destId="{C481B640-A160-454F-8C30-31454A6DCBB8}" srcOrd="2" destOrd="0" presId="urn:microsoft.com/office/officeart/2005/8/layout/orgChart1"/>
    <dgm:cxn modelId="{390C774D-6F42-437F-800F-636AC852B0E2}" type="presParOf" srcId="{39F20C06-2D74-48A8-AC8D-3FF56CA34E4F}" destId="{E401AA80-2936-43E8-BCA8-48A8491DB013}" srcOrd="2" destOrd="0" presId="urn:microsoft.com/office/officeart/2005/8/layout/orgChart1"/>
    <dgm:cxn modelId="{A1391905-1A93-4A21-BE8B-1776E73D14E5}" type="presParOf" srcId="{1E8A3AC3-7D7C-4F34-BD20-5637C4C41CE4}" destId="{183955F1-9273-4307-AC5E-8A6699691036}" srcOrd="2" destOrd="0" presId="urn:microsoft.com/office/officeart/2005/8/layout/orgChart1"/>
    <dgm:cxn modelId="{6D2EBAB1-DD42-47AB-8239-E0AD9B8DB09F}" type="presParOf" srcId="{1E8A3AC3-7D7C-4F34-BD20-5637C4C41CE4}" destId="{DF191AA4-79F1-451E-9728-98E2EB138C29}" srcOrd="3" destOrd="0" presId="urn:microsoft.com/office/officeart/2005/8/layout/orgChart1"/>
    <dgm:cxn modelId="{9FFB5F41-B100-4F53-994E-6F4A51096DE8}" type="presParOf" srcId="{DF191AA4-79F1-451E-9728-98E2EB138C29}" destId="{13D34A7B-4706-441E-8B3D-4B6FB49EDC77}" srcOrd="0" destOrd="0" presId="urn:microsoft.com/office/officeart/2005/8/layout/orgChart1"/>
    <dgm:cxn modelId="{89CAB5BE-3AA7-4266-9DDA-7E8182C7F661}" type="presParOf" srcId="{13D34A7B-4706-441E-8B3D-4B6FB49EDC77}" destId="{5C668936-512F-482C-902C-C524646ACC68}" srcOrd="0" destOrd="0" presId="urn:microsoft.com/office/officeart/2005/8/layout/orgChart1"/>
    <dgm:cxn modelId="{41A912E9-6BFD-48E0-970C-60BD0A6D4E7B}" type="presParOf" srcId="{13D34A7B-4706-441E-8B3D-4B6FB49EDC77}" destId="{4802A13E-1E65-4925-8F72-B0707C1C1542}" srcOrd="1" destOrd="0" presId="urn:microsoft.com/office/officeart/2005/8/layout/orgChart1"/>
    <dgm:cxn modelId="{19DF6882-68C3-4BFC-B8AC-57670B519FB1}" type="presParOf" srcId="{DF191AA4-79F1-451E-9728-98E2EB138C29}" destId="{C2EB87C4-C49A-4C3D-9285-96A69D153254}" srcOrd="1" destOrd="0" presId="urn:microsoft.com/office/officeart/2005/8/layout/orgChart1"/>
    <dgm:cxn modelId="{76E4FC28-8F8D-4160-BB20-AA71C5946B5C}" type="presParOf" srcId="{C2EB87C4-C49A-4C3D-9285-96A69D153254}" destId="{73E755F4-7B04-4465-9184-673260F56727}" srcOrd="0" destOrd="0" presId="urn:microsoft.com/office/officeart/2005/8/layout/orgChart1"/>
    <dgm:cxn modelId="{1BCF1FE3-8E97-44DA-BC76-4E74BB9D0800}" type="presParOf" srcId="{C2EB87C4-C49A-4C3D-9285-96A69D153254}" destId="{ABA915FE-253F-4164-A2F6-79E9E87AE91A}" srcOrd="1" destOrd="0" presId="urn:microsoft.com/office/officeart/2005/8/layout/orgChart1"/>
    <dgm:cxn modelId="{D8709EE5-585E-43EF-95F3-43B63D80EE2D}" type="presParOf" srcId="{ABA915FE-253F-4164-A2F6-79E9E87AE91A}" destId="{567B2713-A3AA-400F-A590-1440493B3322}" srcOrd="0" destOrd="0" presId="urn:microsoft.com/office/officeart/2005/8/layout/orgChart1"/>
    <dgm:cxn modelId="{063163A0-505B-4C1C-B52F-314CBF0FDA3E}" type="presParOf" srcId="{567B2713-A3AA-400F-A590-1440493B3322}" destId="{0BE0A383-A2DC-4A60-8AF8-998CD697A597}" srcOrd="0" destOrd="0" presId="urn:microsoft.com/office/officeart/2005/8/layout/orgChart1"/>
    <dgm:cxn modelId="{DDB2F15E-C83F-427D-A4A4-239680F4F1EC}" type="presParOf" srcId="{567B2713-A3AA-400F-A590-1440493B3322}" destId="{CAC6B710-A23A-48E2-A3D2-E3917F79DFFE}" srcOrd="1" destOrd="0" presId="urn:microsoft.com/office/officeart/2005/8/layout/orgChart1"/>
    <dgm:cxn modelId="{9BC659EE-610F-4360-97F5-04BD7E12AC29}" type="presParOf" srcId="{ABA915FE-253F-4164-A2F6-79E9E87AE91A}" destId="{E5E29730-E2B2-41F4-B220-A77D4ED41DD8}" srcOrd="1" destOrd="0" presId="urn:microsoft.com/office/officeart/2005/8/layout/orgChart1"/>
    <dgm:cxn modelId="{C025B28C-717E-47A0-9AAA-6F4DF3685172}" type="presParOf" srcId="{E5E29730-E2B2-41F4-B220-A77D4ED41DD8}" destId="{7C4EE5D4-9746-4BE5-8CA0-CC72725B65BD}" srcOrd="0" destOrd="0" presId="urn:microsoft.com/office/officeart/2005/8/layout/orgChart1"/>
    <dgm:cxn modelId="{C133213A-EE58-4804-B9F9-844F1D57DEBE}" type="presParOf" srcId="{E5E29730-E2B2-41F4-B220-A77D4ED41DD8}" destId="{33FD942C-1904-4C4F-A229-774893238509}" srcOrd="1" destOrd="0" presId="urn:microsoft.com/office/officeart/2005/8/layout/orgChart1"/>
    <dgm:cxn modelId="{B84B31D4-134C-479F-944E-2478242764C3}" type="presParOf" srcId="{33FD942C-1904-4C4F-A229-774893238509}" destId="{BD3F70C2-9360-4C1C-ADD3-15E33013CEFA}" srcOrd="0" destOrd="0" presId="urn:microsoft.com/office/officeart/2005/8/layout/orgChart1"/>
    <dgm:cxn modelId="{0D744430-9A9C-43A1-8A10-B4528677851E}" type="presParOf" srcId="{BD3F70C2-9360-4C1C-ADD3-15E33013CEFA}" destId="{C50CB02C-7704-4A8F-891C-49BDCE525274}" srcOrd="0" destOrd="0" presId="urn:microsoft.com/office/officeart/2005/8/layout/orgChart1"/>
    <dgm:cxn modelId="{A092BF58-7AC6-4530-8030-EEB09E3B80E9}" type="presParOf" srcId="{BD3F70C2-9360-4C1C-ADD3-15E33013CEFA}" destId="{8E2DA02E-EBCE-4DA7-BC44-B98B8D3D71E2}" srcOrd="1" destOrd="0" presId="urn:microsoft.com/office/officeart/2005/8/layout/orgChart1"/>
    <dgm:cxn modelId="{3FBDF265-8313-400D-9F15-0462BF77E9B8}" type="presParOf" srcId="{33FD942C-1904-4C4F-A229-774893238509}" destId="{B3D6210D-06E0-44C0-9490-A760E911D8D4}" srcOrd="1" destOrd="0" presId="urn:microsoft.com/office/officeart/2005/8/layout/orgChart1"/>
    <dgm:cxn modelId="{EFF132A6-20FE-4E71-9A78-571442A57FD5}" type="presParOf" srcId="{33FD942C-1904-4C4F-A229-774893238509}" destId="{1C6F9F44-EEF4-47B5-9A45-8C307C68064E}" srcOrd="2" destOrd="0" presId="urn:microsoft.com/office/officeart/2005/8/layout/orgChart1"/>
    <dgm:cxn modelId="{E54E342C-BBEE-4665-8B47-D6B6F36FA257}" type="presParOf" srcId="{E5E29730-E2B2-41F4-B220-A77D4ED41DD8}" destId="{7C0CCE45-911B-4EAA-BCBF-50D9590427F5}" srcOrd="2" destOrd="0" presId="urn:microsoft.com/office/officeart/2005/8/layout/orgChart1"/>
    <dgm:cxn modelId="{42234601-D532-46C2-8D1F-EB2004C7E87D}" type="presParOf" srcId="{E5E29730-E2B2-41F4-B220-A77D4ED41DD8}" destId="{46A06710-4A41-4689-9733-4E251FE28AD1}" srcOrd="3" destOrd="0" presId="urn:microsoft.com/office/officeart/2005/8/layout/orgChart1"/>
    <dgm:cxn modelId="{A06E5A16-C7DF-4160-824C-9C82057F30E6}" type="presParOf" srcId="{46A06710-4A41-4689-9733-4E251FE28AD1}" destId="{BAFD0A48-9684-4C14-8D1D-EAFA0F85B482}" srcOrd="0" destOrd="0" presId="urn:microsoft.com/office/officeart/2005/8/layout/orgChart1"/>
    <dgm:cxn modelId="{F2A59724-61F5-42D4-ABB8-B51D971FB952}" type="presParOf" srcId="{BAFD0A48-9684-4C14-8D1D-EAFA0F85B482}" destId="{E6A979BB-E2AD-43FA-9D0D-590AB50B798C}" srcOrd="0" destOrd="0" presId="urn:microsoft.com/office/officeart/2005/8/layout/orgChart1"/>
    <dgm:cxn modelId="{0BFC9FB6-9253-4243-B016-E9C275AD4E05}" type="presParOf" srcId="{BAFD0A48-9684-4C14-8D1D-EAFA0F85B482}" destId="{81B482DF-D778-4B2F-811B-356D5AFE9D08}" srcOrd="1" destOrd="0" presId="urn:microsoft.com/office/officeart/2005/8/layout/orgChart1"/>
    <dgm:cxn modelId="{CED045BF-2A2D-4D42-BCA5-9E4226A9C1D7}" type="presParOf" srcId="{46A06710-4A41-4689-9733-4E251FE28AD1}" destId="{364A14A7-48BA-498D-80F2-161524C876C0}" srcOrd="1" destOrd="0" presId="urn:microsoft.com/office/officeart/2005/8/layout/orgChart1"/>
    <dgm:cxn modelId="{07C4AF73-15B2-45A1-A427-A25CD36B9D1F}" type="presParOf" srcId="{46A06710-4A41-4689-9733-4E251FE28AD1}" destId="{84732F39-19A9-43E5-893C-8946D8E6AD7D}" srcOrd="2" destOrd="0" presId="urn:microsoft.com/office/officeart/2005/8/layout/orgChart1"/>
    <dgm:cxn modelId="{2D72F9DC-659B-4A4D-843A-201D2194F06C}" type="presParOf" srcId="{E5E29730-E2B2-41F4-B220-A77D4ED41DD8}" destId="{9B25CE16-0383-46AB-AB41-B5318A146C7C}" srcOrd="4" destOrd="0" presId="urn:microsoft.com/office/officeart/2005/8/layout/orgChart1"/>
    <dgm:cxn modelId="{1BADC562-B076-4506-8AC5-76FB40083D88}" type="presParOf" srcId="{E5E29730-E2B2-41F4-B220-A77D4ED41DD8}" destId="{00F17511-82AE-4ECC-B79F-52A167461818}" srcOrd="5" destOrd="0" presId="urn:microsoft.com/office/officeart/2005/8/layout/orgChart1"/>
    <dgm:cxn modelId="{3B04D7E8-FA1B-4788-B2E4-A0BCDEC85813}" type="presParOf" srcId="{00F17511-82AE-4ECC-B79F-52A167461818}" destId="{89FADEC9-CC14-4FC4-B972-C282CC2BC4CF}" srcOrd="0" destOrd="0" presId="urn:microsoft.com/office/officeart/2005/8/layout/orgChart1"/>
    <dgm:cxn modelId="{C2D49628-9CB1-480A-B8D3-281DD7F7F9B4}" type="presParOf" srcId="{89FADEC9-CC14-4FC4-B972-C282CC2BC4CF}" destId="{FB385750-EE75-47C4-A48D-DDC75733E7CB}" srcOrd="0" destOrd="0" presId="urn:microsoft.com/office/officeart/2005/8/layout/orgChart1"/>
    <dgm:cxn modelId="{8AFC50B1-DDFB-468F-B0F9-2AF0F8009447}" type="presParOf" srcId="{89FADEC9-CC14-4FC4-B972-C282CC2BC4CF}" destId="{F06264A7-BC16-4842-B5F6-9C5E37BC5511}" srcOrd="1" destOrd="0" presId="urn:microsoft.com/office/officeart/2005/8/layout/orgChart1"/>
    <dgm:cxn modelId="{04A2EB3A-AB63-4B02-A735-3B51FBE7545C}" type="presParOf" srcId="{00F17511-82AE-4ECC-B79F-52A167461818}" destId="{9B3DC300-E1D5-4916-8A1E-2931EFCF9DAE}" srcOrd="1" destOrd="0" presId="urn:microsoft.com/office/officeart/2005/8/layout/orgChart1"/>
    <dgm:cxn modelId="{4D589948-A680-48A6-BBA3-97834EF0F5CF}" type="presParOf" srcId="{00F17511-82AE-4ECC-B79F-52A167461818}" destId="{F9FD97E8-8AC6-49CE-BE4F-12351FC28108}" srcOrd="2" destOrd="0" presId="urn:microsoft.com/office/officeart/2005/8/layout/orgChart1"/>
    <dgm:cxn modelId="{8160C4E6-5193-4709-AFD5-F750088834E3}" type="presParOf" srcId="{ABA915FE-253F-4164-A2F6-79E9E87AE91A}" destId="{64EB02AA-5420-4B18-B650-A2D4B4C81DFA}" srcOrd="2" destOrd="0" presId="urn:microsoft.com/office/officeart/2005/8/layout/orgChart1"/>
    <dgm:cxn modelId="{4EBCF105-7D34-4B86-A363-D31B49D4DB86}" type="presParOf" srcId="{C2EB87C4-C49A-4C3D-9285-96A69D153254}" destId="{0FE8AFC5-20D9-4996-BB00-8B31E9B40DF7}" srcOrd="2" destOrd="0" presId="urn:microsoft.com/office/officeart/2005/8/layout/orgChart1"/>
    <dgm:cxn modelId="{6BEE529F-C4FD-4BF0-A120-7FC1785DC392}" type="presParOf" srcId="{C2EB87C4-C49A-4C3D-9285-96A69D153254}" destId="{8D243D4C-6EBD-44E1-AF21-53465DB6C276}" srcOrd="3" destOrd="0" presId="urn:microsoft.com/office/officeart/2005/8/layout/orgChart1"/>
    <dgm:cxn modelId="{85AE7DF1-BC7C-4126-8E3C-65A46D388B81}" type="presParOf" srcId="{8D243D4C-6EBD-44E1-AF21-53465DB6C276}" destId="{EFF68C7D-72B9-4DF9-A666-A826773D9A17}" srcOrd="0" destOrd="0" presId="urn:microsoft.com/office/officeart/2005/8/layout/orgChart1"/>
    <dgm:cxn modelId="{5DC0BA6F-0420-4A10-9572-431B5AEAD02A}" type="presParOf" srcId="{EFF68C7D-72B9-4DF9-A666-A826773D9A17}" destId="{41DD14E2-80F3-475D-8C9C-7CD7298E3ACF}" srcOrd="0" destOrd="0" presId="urn:microsoft.com/office/officeart/2005/8/layout/orgChart1"/>
    <dgm:cxn modelId="{0972876B-F371-4B34-B4F1-2F7F92C7352F}" type="presParOf" srcId="{EFF68C7D-72B9-4DF9-A666-A826773D9A17}" destId="{0E79208B-01F1-44BD-8D65-9FC941FA82E9}" srcOrd="1" destOrd="0" presId="urn:microsoft.com/office/officeart/2005/8/layout/orgChart1"/>
    <dgm:cxn modelId="{3D4E3583-2EB1-4459-AC48-A060A5DC991A}" type="presParOf" srcId="{8D243D4C-6EBD-44E1-AF21-53465DB6C276}" destId="{320EF6CD-C6B6-45AC-A3D2-E4CCABE8131C}" srcOrd="1" destOrd="0" presId="urn:microsoft.com/office/officeart/2005/8/layout/orgChart1"/>
    <dgm:cxn modelId="{296A18CE-CA8F-4F3C-BBE8-E7743A3AA01E}" type="presParOf" srcId="{320EF6CD-C6B6-45AC-A3D2-E4CCABE8131C}" destId="{6850066C-A720-41EB-BB4A-E80BEF800857}" srcOrd="0" destOrd="0" presId="urn:microsoft.com/office/officeart/2005/8/layout/orgChart1"/>
    <dgm:cxn modelId="{41E98F57-C146-4643-8ABD-8198FE1889A7}" type="presParOf" srcId="{320EF6CD-C6B6-45AC-A3D2-E4CCABE8131C}" destId="{DA9B946E-E25A-422C-9DBA-EAFAC3C393B3}" srcOrd="1" destOrd="0" presId="urn:microsoft.com/office/officeart/2005/8/layout/orgChart1"/>
    <dgm:cxn modelId="{0CF9D9DF-8035-4837-B720-2F80B4573B17}" type="presParOf" srcId="{DA9B946E-E25A-422C-9DBA-EAFAC3C393B3}" destId="{CD4FCD35-D582-4E6E-B15F-CC14BCCC72DB}" srcOrd="0" destOrd="0" presId="urn:microsoft.com/office/officeart/2005/8/layout/orgChart1"/>
    <dgm:cxn modelId="{8A8C8515-5DE0-46F6-9C08-6C66105F1A9B}" type="presParOf" srcId="{CD4FCD35-D582-4E6E-B15F-CC14BCCC72DB}" destId="{0F5A4483-F307-47A6-84F9-C10F0E8576D9}" srcOrd="0" destOrd="0" presId="urn:microsoft.com/office/officeart/2005/8/layout/orgChart1"/>
    <dgm:cxn modelId="{FCF6C98A-7C29-4A15-A18C-3A8FCE1A04DB}" type="presParOf" srcId="{CD4FCD35-D582-4E6E-B15F-CC14BCCC72DB}" destId="{A839FC34-868E-4941-AC3A-4E8E800A7F9C}" srcOrd="1" destOrd="0" presId="urn:microsoft.com/office/officeart/2005/8/layout/orgChart1"/>
    <dgm:cxn modelId="{B5404A76-BCE4-4616-BDE5-6DF3D4615714}" type="presParOf" srcId="{DA9B946E-E25A-422C-9DBA-EAFAC3C393B3}" destId="{99C8E9E9-022F-4D38-B28B-0E57F7E888CC}" srcOrd="1" destOrd="0" presId="urn:microsoft.com/office/officeart/2005/8/layout/orgChart1"/>
    <dgm:cxn modelId="{C8FC452A-947A-46F0-85E9-DB4EA08D1EDC}" type="presParOf" srcId="{DA9B946E-E25A-422C-9DBA-EAFAC3C393B3}" destId="{CA8B1A22-0742-464A-A4A6-41ED8A88AC0E}" srcOrd="2" destOrd="0" presId="urn:microsoft.com/office/officeart/2005/8/layout/orgChart1"/>
    <dgm:cxn modelId="{FE6F9143-8BFA-48FD-820D-D4F9A0DC23A0}" type="presParOf" srcId="{320EF6CD-C6B6-45AC-A3D2-E4CCABE8131C}" destId="{B5D1C4AD-D014-4CD4-9B38-48E4ABA36B99}" srcOrd="2" destOrd="0" presId="urn:microsoft.com/office/officeart/2005/8/layout/orgChart1"/>
    <dgm:cxn modelId="{62B12EA4-5C04-447A-932B-3F26CA3B9FEB}" type="presParOf" srcId="{320EF6CD-C6B6-45AC-A3D2-E4CCABE8131C}" destId="{E9A1423E-615C-47F6-BB70-4E5F05D6661A}" srcOrd="3" destOrd="0" presId="urn:microsoft.com/office/officeart/2005/8/layout/orgChart1"/>
    <dgm:cxn modelId="{088221D8-B8CF-4C8D-8ADF-2E8665A944DA}" type="presParOf" srcId="{E9A1423E-615C-47F6-BB70-4E5F05D6661A}" destId="{2962B0A5-3AD8-4B54-B40E-1744F4692824}" srcOrd="0" destOrd="0" presId="urn:microsoft.com/office/officeart/2005/8/layout/orgChart1"/>
    <dgm:cxn modelId="{88199CF6-B514-4E8B-B9AA-51F8EC7B7734}" type="presParOf" srcId="{2962B0A5-3AD8-4B54-B40E-1744F4692824}" destId="{EE206446-CE49-41E6-81AC-9CD2DB58B18E}" srcOrd="0" destOrd="0" presId="urn:microsoft.com/office/officeart/2005/8/layout/orgChart1"/>
    <dgm:cxn modelId="{4CA2FDF7-2666-42E7-AFFB-517A1CFA6713}" type="presParOf" srcId="{2962B0A5-3AD8-4B54-B40E-1744F4692824}" destId="{F7F70A23-6CC4-443E-901E-48A9EC019A9B}" srcOrd="1" destOrd="0" presId="urn:microsoft.com/office/officeart/2005/8/layout/orgChart1"/>
    <dgm:cxn modelId="{CB021541-C928-4ABF-B0D9-BDCA8D10CC99}" type="presParOf" srcId="{E9A1423E-615C-47F6-BB70-4E5F05D6661A}" destId="{9C182DCE-C16A-4A54-9F64-F97EAD08F870}" srcOrd="1" destOrd="0" presId="urn:microsoft.com/office/officeart/2005/8/layout/orgChart1"/>
    <dgm:cxn modelId="{6D50C0A2-99DD-4B94-9AC7-868CB4EC0708}" type="presParOf" srcId="{E9A1423E-615C-47F6-BB70-4E5F05D6661A}" destId="{E354381A-2E98-464C-B1B0-9A526C5517A0}" srcOrd="2" destOrd="0" presId="urn:microsoft.com/office/officeart/2005/8/layout/orgChart1"/>
    <dgm:cxn modelId="{FBD878B8-FFCE-4303-96DD-2CEA4A178141}" type="presParOf" srcId="{320EF6CD-C6B6-45AC-A3D2-E4CCABE8131C}" destId="{23F2230D-956D-4EF1-8724-9F1241C9491A}" srcOrd="4" destOrd="0" presId="urn:microsoft.com/office/officeart/2005/8/layout/orgChart1"/>
    <dgm:cxn modelId="{4A945933-1CDD-4FCD-8A0E-000111989828}" type="presParOf" srcId="{320EF6CD-C6B6-45AC-A3D2-E4CCABE8131C}" destId="{579543AD-E99C-44A7-9742-B76168528FC7}" srcOrd="5" destOrd="0" presId="urn:microsoft.com/office/officeart/2005/8/layout/orgChart1"/>
    <dgm:cxn modelId="{65C777BF-E5EA-4E7B-B91A-7CD1AA60B2BC}" type="presParOf" srcId="{579543AD-E99C-44A7-9742-B76168528FC7}" destId="{0282C353-71B4-4073-BB0B-233A023C2FFB}" srcOrd="0" destOrd="0" presId="urn:microsoft.com/office/officeart/2005/8/layout/orgChart1"/>
    <dgm:cxn modelId="{19C2394A-C48B-451E-BF31-D322BAC8A9BA}" type="presParOf" srcId="{0282C353-71B4-4073-BB0B-233A023C2FFB}" destId="{6758545B-4F17-41EE-A987-BBA99D15F7E7}" srcOrd="0" destOrd="0" presId="urn:microsoft.com/office/officeart/2005/8/layout/orgChart1"/>
    <dgm:cxn modelId="{EE1E7E91-E068-4E38-B932-D4964011E071}" type="presParOf" srcId="{0282C353-71B4-4073-BB0B-233A023C2FFB}" destId="{B658E91F-F276-40A7-88F8-FCE1DEDD99DF}" srcOrd="1" destOrd="0" presId="urn:microsoft.com/office/officeart/2005/8/layout/orgChart1"/>
    <dgm:cxn modelId="{E9FF2507-B3A6-41FD-9838-A280A5C8156C}" type="presParOf" srcId="{579543AD-E99C-44A7-9742-B76168528FC7}" destId="{6C4EBF69-158D-431C-9803-8A561715981B}" srcOrd="1" destOrd="0" presId="urn:microsoft.com/office/officeart/2005/8/layout/orgChart1"/>
    <dgm:cxn modelId="{A78A5690-CE95-45B9-9FD9-3F4EA6F9E32D}" type="presParOf" srcId="{579543AD-E99C-44A7-9742-B76168528FC7}" destId="{CC986865-1C28-4880-986E-EF53AAE7B831}" srcOrd="2" destOrd="0" presId="urn:microsoft.com/office/officeart/2005/8/layout/orgChart1"/>
    <dgm:cxn modelId="{E866705E-15B7-40E5-9AEF-DABEE290DBD2}" type="presParOf" srcId="{8D243D4C-6EBD-44E1-AF21-53465DB6C276}" destId="{303D9881-E850-4170-AED5-AB2B0C95544B}" srcOrd="2" destOrd="0" presId="urn:microsoft.com/office/officeart/2005/8/layout/orgChart1"/>
    <dgm:cxn modelId="{89CA0536-7890-4995-B4A6-5F80E3EB75FE}" type="presParOf" srcId="{DF191AA4-79F1-451E-9728-98E2EB138C29}" destId="{79347069-90D1-4B70-A4F7-77FB9416BE96}" srcOrd="2" destOrd="0" presId="urn:microsoft.com/office/officeart/2005/8/layout/orgChart1"/>
    <dgm:cxn modelId="{B440020B-CADA-491B-8F1E-ABA38CFB6061}" type="presParOf" srcId="{96043A0C-C0BD-49AC-941D-AC3EE363B075}" destId="{A22240CD-742D-456B-81B2-6293D4D45EF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3F37662-57F5-4DF2-9BAC-A5198B72D88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133517E1-6602-4389-BD5D-DE9AD0AF9B28}">
      <dgm:prSet phldrT="[Text]" custT="1"/>
      <dgm:spPr>
        <a:noFill/>
        <a:ln>
          <a:solidFill>
            <a:srgbClr val="000000"/>
          </a:solidFill>
        </a:ln>
      </dgm:spPr>
      <dgm:t>
        <a:bodyPr/>
        <a:lstStyle/>
        <a:p>
          <a:r>
            <a:rPr lang="de-DE" sz="1800" b="1" dirty="0">
              <a:solidFill>
                <a:srgbClr val="000000"/>
              </a:solidFill>
              <a:latin typeface="+mj-lt"/>
            </a:rPr>
            <a:t>Schwierigkeit eines Problems</a:t>
          </a:r>
        </a:p>
      </dgm:t>
    </dgm:pt>
    <dgm:pt modelId="{BE0A2D58-BC21-4FBD-824D-EB1AD94EC50E}" type="parTrans" cxnId="{798B8D25-6559-4B15-A01B-486C654B80D7}">
      <dgm:prSet/>
      <dgm:spPr/>
      <dgm:t>
        <a:bodyPr/>
        <a:lstStyle/>
        <a:p>
          <a:endParaRPr lang="de-DE">
            <a:solidFill>
              <a:schemeClr val="bg1"/>
            </a:solidFill>
          </a:endParaRPr>
        </a:p>
      </dgm:t>
    </dgm:pt>
    <dgm:pt modelId="{E1C56E11-2D68-478E-BA08-0A9F3234FEBF}" type="sibTrans" cxnId="{798B8D25-6559-4B15-A01B-486C654B80D7}">
      <dgm:prSet/>
      <dgm:spPr/>
      <dgm:t>
        <a:bodyPr/>
        <a:lstStyle/>
        <a:p>
          <a:endParaRPr lang="de-DE">
            <a:solidFill>
              <a:schemeClr val="bg1"/>
            </a:solidFill>
          </a:endParaRPr>
        </a:p>
      </dgm:t>
    </dgm:pt>
    <dgm:pt modelId="{7403D724-5EF6-4004-BAD9-32A2782D388A}">
      <dgm:prSet phldrT="[Text]" custT="1"/>
      <dgm:spPr>
        <a:solidFill>
          <a:schemeClr val="bg1">
            <a:lumMod val="75000"/>
          </a:schemeClr>
        </a:solidFill>
        <a:ln>
          <a:solidFill>
            <a:srgbClr val="000000"/>
          </a:solidFill>
        </a:ln>
      </dgm:spPr>
      <dgm:t>
        <a:bodyPr/>
        <a:lstStyle/>
        <a:p>
          <a:r>
            <a:rPr lang="de-DE" sz="1600" dirty="0">
              <a:solidFill>
                <a:schemeClr val="bg1"/>
              </a:solidFill>
              <a:latin typeface="+mj-lt"/>
            </a:rPr>
            <a:t>Problemmerkmale</a:t>
          </a:r>
        </a:p>
      </dgm:t>
    </dgm:pt>
    <dgm:pt modelId="{9D3B4632-8519-4875-83D6-8F253FCAE6E9}" type="parTrans" cxnId="{FE11AF3D-E74D-4070-AABA-F36793C139CE}">
      <dgm:prSet/>
      <dgm:spPr>
        <a:ln>
          <a:solidFill>
            <a:srgbClr val="000000"/>
          </a:solidFill>
        </a:ln>
      </dgm:spPr>
      <dgm:t>
        <a:bodyPr/>
        <a:lstStyle/>
        <a:p>
          <a:endParaRPr lang="de-DE">
            <a:solidFill>
              <a:schemeClr val="bg1"/>
            </a:solidFill>
          </a:endParaRPr>
        </a:p>
      </dgm:t>
    </dgm:pt>
    <dgm:pt modelId="{AA12BFFF-D5F9-4FA3-885B-103A93BA46C5}" type="sibTrans" cxnId="{FE11AF3D-E74D-4070-AABA-F36793C139CE}">
      <dgm:prSet/>
      <dgm:spPr/>
      <dgm:t>
        <a:bodyPr/>
        <a:lstStyle/>
        <a:p>
          <a:endParaRPr lang="de-DE">
            <a:solidFill>
              <a:schemeClr val="bg1"/>
            </a:solidFill>
          </a:endParaRPr>
        </a:p>
      </dgm:t>
    </dgm:pt>
    <dgm:pt modelId="{D0D79C80-ED3F-405C-BAB3-D240FB526D9E}">
      <dgm:prSet phldrT="[Text]" custT="1"/>
      <dgm:spPr>
        <a:solidFill>
          <a:schemeClr val="bg1">
            <a:lumMod val="75000"/>
          </a:schemeClr>
        </a:solidFill>
        <a:ln>
          <a:solidFill>
            <a:srgbClr val="000000"/>
          </a:solidFill>
        </a:ln>
      </dgm:spPr>
      <dgm:t>
        <a:bodyPr/>
        <a:lstStyle/>
        <a:p>
          <a:r>
            <a:rPr lang="de-DE" sz="1600" dirty="0">
              <a:solidFill>
                <a:schemeClr val="bg1"/>
              </a:solidFill>
              <a:latin typeface="+mj-lt"/>
            </a:rPr>
            <a:t>Klarheit/Eindeutigkeit</a:t>
          </a:r>
        </a:p>
      </dgm:t>
    </dgm:pt>
    <dgm:pt modelId="{FE5E9966-3DB9-42B9-94FB-B047DB93AAD3}" type="parTrans" cxnId="{5A926BD0-9D10-4B5B-9D4F-5416B471A097}">
      <dgm:prSet/>
      <dgm:spPr>
        <a:ln>
          <a:solidFill>
            <a:srgbClr val="000000"/>
          </a:solidFill>
        </a:ln>
      </dgm:spPr>
      <dgm:t>
        <a:bodyPr/>
        <a:lstStyle/>
        <a:p>
          <a:endParaRPr lang="de-DE">
            <a:solidFill>
              <a:schemeClr val="bg1"/>
            </a:solidFill>
          </a:endParaRPr>
        </a:p>
      </dgm:t>
    </dgm:pt>
    <dgm:pt modelId="{52F2F946-138F-42C4-AF0A-0339FCF77A99}" type="sibTrans" cxnId="{5A926BD0-9D10-4B5B-9D4F-5416B471A097}">
      <dgm:prSet/>
      <dgm:spPr/>
      <dgm:t>
        <a:bodyPr/>
        <a:lstStyle/>
        <a:p>
          <a:endParaRPr lang="de-DE">
            <a:solidFill>
              <a:schemeClr val="bg1"/>
            </a:solidFill>
          </a:endParaRPr>
        </a:p>
      </dgm:t>
    </dgm:pt>
    <dgm:pt modelId="{96E937FD-CB32-4594-969B-7C2079B60338}">
      <dgm:prSet phldrT="[Text]" custT="1"/>
      <dgm:spPr>
        <a:solidFill>
          <a:schemeClr val="bg1">
            <a:lumMod val="75000"/>
          </a:schemeClr>
        </a:solidFill>
        <a:ln>
          <a:solidFill>
            <a:srgbClr val="000000"/>
          </a:solidFill>
        </a:ln>
      </dgm:spPr>
      <dgm:t>
        <a:bodyPr/>
        <a:lstStyle/>
        <a:p>
          <a:r>
            <a:rPr lang="de-DE" sz="1600" dirty="0">
              <a:solidFill>
                <a:schemeClr val="bg1"/>
              </a:solidFill>
              <a:latin typeface="+mj-lt"/>
            </a:rPr>
            <a:t>Vernetztheit</a:t>
          </a:r>
        </a:p>
      </dgm:t>
    </dgm:pt>
    <dgm:pt modelId="{7BFFF3F7-61F9-49EA-B49B-DFDFD07C4A07}" type="parTrans" cxnId="{DBD4FB89-47B5-4638-A186-521AB3CA99A4}">
      <dgm:prSet/>
      <dgm:spPr>
        <a:ln>
          <a:solidFill>
            <a:srgbClr val="000000"/>
          </a:solidFill>
        </a:ln>
      </dgm:spPr>
      <dgm:t>
        <a:bodyPr/>
        <a:lstStyle/>
        <a:p>
          <a:endParaRPr lang="de-DE">
            <a:solidFill>
              <a:schemeClr val="bg1"/>
            </a:solidFill>
          </a:endParaRPr>
        </a:p>
      </dgm:t>
    </dgm:pt>
    <dgm:pt modelId="{F940B5CC-FA14-4B23-9774-566E95F22F5B}" type="sibTrans" cxnId="{DBD4FB89-47B5-4638-A186-521AB3CA99A4}">
      <dgm:prSet/>
      <dgm:spPr/>
      <dgm:t>
        <a:bodyPr/>
        <a:lstStyle/>
        <a:p>
          <a:endParaRPr lang="de-DE">
            <a:solidFill>
              <a:schemeClr val="bg1"/>
            </a:solidFill>
          </a:endParaRPr>
        </a:p>
      </dgm:t>
    </dgm:pt>
    <dgm:pt modelId="{37303C96-586B-4BAC-A20C-9C3E23DA311D}">
      <dgm:prSet phldrT="[Text]" custT="1"/>
      <dgm:spPr>
        <a:solidFill>
          <a:schemeClr val="bg1">
            <a:lumMod val="75000"/>
          </a:schemeClr>
        </a:solidFill>
        <a:ln>
          <a:solidFill>
            <a:srgbClr val="000000"/>
          </a:solidFill>
        </a:ln>
      </dgm:spPr>
      <dgm:t>
        <a:bodyPr/>
        <a:lstStyle/>
        <a:p>
          <a:r>
            <a:rPr lang="de-DE" sz="1600" dirty="0">
              <a:solidFill>
                <a:schemeClr val="bg1"/>
              </a:solidFill>
              <a:latin typeface="+mj-lt"/>
            </a:rPr>
            <a:t>Dynamik</a:t>
          </a:r>
        </a:p>
      </dgm:t>
    </dgm:pt>
    <dgm:pt modelId="{5654CF32-23DB-434B-BBCB-79C6CF9F1046}" type="parTrans" cxnId="{55FFB7EC-0DB9-4E7C-9BA5-83B434592D88}">
      <dgm:prSet/>
      <dgm:spPr>
        <a:ln>
          <a:solidFill>
            <a:srgbClr val="000000"/>
          </a:solidFill>
        </a:ln>
      </dgm:spPr>
      <dgm:t>
        <a:bodyPr/>
        <a:lstStyle/>
        <a:p>
          <a:endParaRPr lang="de-DE">
            <a:solidFill>
              <a:schemeClr val="bg1"/>
            </a:solidFill>
          </a:endParaRPr>
        </a:p>
      </dgm:t>
    </dgm:pt>
    <dgm:pt modelId="{583804CB-0BE0-467D-B0E3-A1612A7B7DE5}" type="sibTrans" cxnId="{55FFB7EC-0DB9-4E7C-9BA5-83B434592D88}">
      <dgm:prSet/>
      <dgm:spPr/>
      <dgm:t>
        <a:bodyPr/>
        <a:lstStyle/>
        <a:p>
          <a:endParaRPr lang="de-DE">
            <a:solidFill>
              <a:schemeClr val="bg1"/>
            </a:solidFill>
          </a:endParaRPr>
        </a:p>
      </dgm:t>
    </dgm:pt>
    <dgm:pt modelId="{43B96B75-1970-458E-9C19-1C0E60371208}">
      <dgm:prSet phldrT="[Text]" custT="1"/>
      <dgm:spPr>
        <a:solidFill>
          <a:schemeClr val="bg1">
            <a:lumMod val="75000"/>
          </a:schemeClr>
        </a:solidFill>
        <a:ln>
          <a:solidFill>
            <a:srgbClr val="000000"/>
          </a:solidFill>
        </a:ln>
      </dgm:spPr>
      <dgm:t>
        <a:bodyPr/>
        <a:lstStyle/>
        <a:p>
          <a:r>
            <a:rPr lang="de-DE" sz="1600" dirty="0">
              <a:solidFill>
                <a:schemeClr val="bg1"/>
              </a:solidFill>
              <a:latin typeface="+mj-lt"/>
            </a:rPr>
            <a:t>Interessenskonflikte</a:t>
          </a:r>
        </a:p>
      </dgm:t>
    </dgm:pt>
    <dgm:pt modelId="{CC29C28F-23EB-4586-819C-9B77F08F940F}" type="parTrans" cxnId="{48556C44-F95C-4C98-AE7B-AF6A7CBB0FB7}">
      <dgm:prSet/>
      <dgm:spPr>
        <a:ln>
          <a:solidFill>
            <a:srgbClr val="000000"/>
          </a:solidFill>
        </a:ln>
      </dgm:spPr>
      <dgm:t>
        <a:bodyPr/>
        <a:lstStyle/>
        <a:p>
          <a:endParaRPr lang="de-DE">
            <a:solidFill>
              <a:schemeClr val="bg1"/>
            </a:solidFill>
          </a:endParaRPr>
        </a:p>
      </dgm:t>
    </dgm:pt>
    <dgm:pt modelId="{D5E82902-D446-4E7A-9E33-B96A7088FCF5}" type="sibTrans" cxnId="{48556C44-F95C-4C98-AE7B-AF6A7CBB0FB7}">
      <dgm:prSet/>
      <dgm:spPr/>
      <dgm:t>
        <a:bodyPr/>
        <a:lstStyle/>
        <a:p>
          <a:endParaRPr lang="de-DE">
            <a:solidFill>
              <a:schemeClr val="bg1"/>
            </a:solidFill>
          </a:endParaRPr>
        </a:p>
      </dgm:t>
    </dgm:pt>
    <dgm:pt modelId="{6689540C-A3C6-455F-AE58-E1F4663AB8A3}">
      <dgm:prSet phldrT="[Text]" custT="1"/>
      <dgm:spPr>
        <a:noFill/>
        <a:ln>
          <a:solidFill>
            <a:srgbClr val="000000"/>
          </a:solidFill>
        </a:ln>
      </dgm:spPr>
      <dgm:t>
        <a:bodyPr/>
        <a:lstStyle/>
        <a:p>
          <a:r>
            <a:rPr lang="de-DE" sz="1600" dirty="0">
              <a:solidFill>
                <a:srgbClr val="000000"/>
              </a:solidFill>
              <a:latin typeface="+mj-lt"/>
            </a:rPr>
            <a:t>Domänenspezifisches (Vor-) Wissen</a:t>
          </a:r>
        </a:p>
      </dgm:t>
    </dgm:pt>
    <dgm:pt modelId="{0A10B797-8B48-411E-9A32-FC39B9DFDF3F}" type="parTrans" cxnId="{B6F2B9A8-EE17-49C9-A4CC-5433A15EC358}">
      <dgm:prSet/>
      <dgm:spPr>
        <a:ln>
          <a:solidFill>
            <a:srgbClr val="000000"/>
          </a:solidFill>
        </a:ln>
      </dgm:spPr>
      <dgm:t>
        <a:bodyPr/>
        <a:lstStyle/>
        <a:p>
          <a:endParaRPr lang="de-DE">
            <a:solidFill>
              <a:schemeClr val="bg1"/>
            </a:solidFill>
          </a:endParaRPr>
        </a:p>
      </dgm:t>
    </dgm:pt>
    <dgm:pt modelId="{8CFAF00B-E95D-4086-A327-10483A4733E8}" type="sibTrans" cxnId="{B6F2B9A8-EE17-49C9-A4CC-5433A15EC358}">
      <dgm:prSet/>
      <dgm:spPr/>
      <dgm:t>
        <a:bodyPr/>
        <a:lstStyle/>
        <a:p>
          <a:endParaRPr lang="de-DE">
            <a:solidFill>
              <a:schemeClr val="bg1"/>
            </a:solidFill>
          </a:endParaRPr>
        </a:p>
      </dgm:t>
    </dgm:pt>
    <dgm:pt modelId="{DAD283F7-8E0F-42C7-AF5A-570F021D77D6}">
      <dgm:prSet phldrT="[Text]" custT="1"/>
      <dgm:spPr>
        <a:noFill/>
        <a:ln>
          <a:solidFill>
            <a:srgbClr val="000000"/>
          </a:solidFill>
        </a:ln>
      </dgm:spPr>
      <dgm:t>
        <a:bodyPr/>
        <a:lstStyle/>
        <a:p>
          <a:r>
            <a:rPr lang="de-DE" sz="1600" dirty="0">
              <a:solidFill>
                <a:srgbClr val="000000"/>
              </a:solidFill>
              <a:latin typeface="+mj-lt"/>
            </a:rPr>
            <a:t>Erfahrung</a:t>
          </a:r>
        </a:p>
      </dgm:t>
    </dgm:pt>
    <dgm:pt modelId="{CC36FFE8-7084-434B-AF7A-8DBBED670383}" type="parTrans" cxnId="{D586FB89-E74C-4CF6-BDC3-EF35104FD5B2}">
      <dgm:prSet/>
      <dgm:spPr>
        <a:ln>
          <a:solidFill>
            <a:srgbClr val="000000"/>
          </a:solidFill>
        </a:ln>
      </dgm:spPr>
      <dgm:t>
        <a:bodyPr/>
        <a:lstStyle/>
        <a:p>
          <a:endParaRPr lang="de-DE">
            <a:solidFill>
              <a:schemeClr val="bg1"/>
            </a:solidFill>
          </a:endParaRPr>
        </a:p>
      </dgm:t>
    </dgm:pt>
    <dgm:pt modelId="{F03EEE7C-7BB2-4670-A974-792E8D3D850B}" type="sibTrans" cxnId="{D586FB89-E74C-4CF6-BDC3-EF35104FD5B2}">
      <dgm:prSet/>
      <dgm:spPr/>
      <dgm:t>
        <a:bodyPr/>
        <a:lstStyle/>
        <a:p>
          <a:endParaRPr lang="de-DE">
            <a:solidFill>
              <a:schemeClr val="bg1"/>
            </a:solidFill>
          </a:endParaRPr>
        </a:p>
      </dgm:t>
    </dgm:pt>
    <dgm:pt modelId="{79B025E4-A7FC-441F-8318-8FFBF17BDD0F}">
      <dgm:prSet phldrT="[Text]" custT="1"/>
      <dgm:spPr>
        <a:noFill/>
        <a:ln>
          <a:solidFill>
            <a:srgbClr val="000000"/>
          </a:solidFill>
        </a:ln>
      </dgm:spPr>
      <dgm:t>
        <a:bodyPr/>
        <a:lstStyle/>
        <a:p>
          <a:r>
            <a:rPr lang="de-DE" sz="1600" dirty="0">
              <a:solidFill>
                <a:srgbClr val="000000"/>
              </a:solidFill>
              <a:latin typeface="+mj-lt"/>
            </a:rPr>
            <a:t>Bekanntheit der Problemlösestrategien</a:t>
          </a:r>
        </a:p>
      </dgm:t>
    </dgm:pt>
    <dgm:pt modelId="{E19F5F73-B48A-42E8-B473-96022825693B}" type="parTrans" cxnId="{D8DCCE50-004E-4703-807E-E3645552B682}">
      <dgm:prSet/>
      <dgm:spPr>
        <a:ln>
          <a:solidFill>
            <a:srgbClr val="000000"/>
          </a:solidFill>
        </a:ln>
      </dgm:spPr>
      <dgm:t>
        <a:bodyPr/>
        <a:lstStyle/>
        <a:p>
          <a:endParaRPr lang="de-DE">
            <a:solidFill>
              <a:schemeClr val="bg1"/>
            </a:solidFill>
          </a:endParaRPr>
        </a:p>
      </dgm:t>
    </dgm:pt>
    <dgm:pt modelId="{B6DE8329-E8A1-49E5-9AF0-F1BCFA18BE43}" type="sibTrans" cxnId="{D8DCCE50-004E-4703-807E-E3645552B682}">
      <dgm:prSet/>
      <dgm:spPr/>
      <dgm:t>
        <a:bodyPr/>
        <a:lstStyle/>
        <a:p>
          <a:endParaRPr lang="de-DE">
            <a:solidFill>
              <a:schemeClr val="bg1"/>
            </a:solidFill>
          </a:endParaRPr>
        </a:p>
      </dgm:t>
    </dgm:pt>
    <dgm:pt modelId="{C277538B-75C3-4829-9CD0-B15118B3462D}">
      <dgm:prSet phldrT="[Text]" custT="1"/>
      <dgm:spPr>
        <a:noFill/>
        <a:ln>
          <a:solidFill>
            <a:srgbClr val="000000"/>
          </a:solidFill>
        </a:ln>
      </dgm:spPr>
      <dgm:t>
        <a:bodyPr/>
        <a:lstStyle/>
        <a:p>
          <a:r>
            <a:rPr lang="de-DE" sz="1600" dirty="0">
              <a:solidFill>
                <a:srgbClr val="000000"/>
              </a:solidFill>
              <a:latin typeface="+mj-lt"/>
            </a:rPr>
            <a:t>Non-kognitive Faktoren</a:t>
          </a:r>
        </a:p>
      </dgm:t>
    </dgm:pt>
    <dgm:pt modelId="{CE27E817-0035-4B9D-A8E9-5F01FD8EE109}" type="parTrans" cxnId="{F6A7DC87-8453-4C9F-8BDA-470268198228}">
      <dgm:prSet/>
      <dgm:spPr>
        <a:ln>
          <a:solidFill>
            <a:srgbClr val="000000"/>
          </a:solidFill>
        </a:ln>
      </dgm:spPr>
      <dgm:t>
        <a:bodyPr/>
        <a:lstStyle/>
        <a:p>
          <a:endParaRPr lang="de-DE">
            <a:solidFill>
              <a:schemeClr val="bg1"/>
            </a:solidFill>
          </a:endParaRPr>
        </a:p>
      </dgm:t>
    </dgm:pt>
    <dgm:pt modelId="{A301FFC6-4982-4CD0-A326-D8FEA32C6B28}" type="sibTrans" cxnId="{F6A7DC87-8453-4C9F-8BDA-470268198228}">
      <dgm:prSet/>
      <dgm:spPr/>
      <dgm:t>
        <a:bodyPr/>
        <a:lstStyle/>
        <a:p>
          <a:endParaRPr lang="de-DE">
            <a:solidFill>
              <a:schemeClr val="bg1"/>
            </a:solidFill>
          </a:endParaRPr>
        </a:p>
      </dgm:t>
    </dgm:pt>
    <dgm:pt modelId="{1CAED448-0BBB-4441-9775-A2B3CC462838}">
      <dgm:prSet phldrT="[Text]" custT="1"/>
      <dgm:spPr>
        <a:noFill/>
        <a:ln>
          <a:solidFill>
            <a:srgbClr val="000000"/>
          </a:solidFill>
        </a:ln>
      </dgm:spPr>
      <dgm:t>
        <a:bodyPr/>
        <a:lstStyle/>
        <a:p>
          <a:r>
            <a:rPr lang="de-DE" sz="1600" dirty="0">
              <a:solidFill>
                <a:srgbClr val="000000"/>
              </a:solidFill>
              <a:latin typeface="+mj-lt"/>
            </a:rPr>
            <a:t>Motivation</a:t>
          </a:r>
        </a:p>
      </dgm:t>
    </dgm:pt>
    <dgm:pt modelId="{CA20A6AD-0CC4-4F55-8092-6D5978C02B5A}" type="parTrans" cxnId="{3A3D4FE2-7B07-46C3-847C-14E10E42A3A1}">
      <dgm:prSet/>
      <dgm:spPr>
        <a:ln>
          <a:solidFill>
            <a:srgbClr val="000000"/>
          </a:solidFill>
        </a:ln>
      </dgm:spPr>
      <dgm:t>
        <a:bodyPr/>
        <a:lstStyle/>
        <a:p>
          <a:endParaRPr lang="de-DE">
            <a:solidFill>
              <a:schemeClr val="bg1"/>
            </a:solidFill>
          </a:endParaRPr>
        </a:p>
      </dgm:t>
    </dgm:pt>
    <dgm:pt modelId="{3775354F-EDA5-45C3-96DE-02639BB0B37F}" type="sibTrans" cxnId="{3A3D4FE2-7B07-46C3-847C-14E10E42A3A1}">
      <dgm:prSet/>
      <dgm:spPr/>
      <dgm:t>
        <a:bodyPr/>
        <a:lstStyle/>
        <a:p>
          <a:endParaRPr lang="de-DE">
            <a:solidFill>
              <a:schemeClr val="bg1"/>
            </a:solidFill>
          </a:endParaRPr>
        </a:p>
      </dgm:t>
    </dgm:pt>
    <dgm:pt modelId="{F6B8F4E1-6193-45CF-90E8-17E9C1C4FEC8}">
      <dgm:prSet phldrT="[Text]" custT="1"/>
      <dgm:spPr>
        <a:noFill/>
        <a:ln>
          <a:solidFill>
            <a:srgbClr val="000000"/>
          </a:solidFill>
        </a:ln>
      </dgm:spPr>
      <dgm:t>
        <a:bodyPr/>
        <a:lstStyle/>
        <a:p>
          <a:r>
            <a:rPr lang="de-DE" sz="1600" dirty="0">
              <a:solidFill>
                <a:srgbClr val="000000"/>
              </a:solidFill>
              <a:latin typeface="+mj-lt"/>
            </a:rPr>
            <a:t>Interesse</a:t>
          </a:r>
        </a:p>
      </dgm:t>
    </dgm:pt>
    <dgm:pt modelId="{DC197AF1-91C1-43FB-B746-961DF446A3B7}" type="parTrans" cxnId="{C25008E0-02FF-4813-AF41-72212B653135}">
      <dgm:prSet/>
      <dgm:spPr>
        <a:ln>
          <a:solidFill>
            <a:srgbClr val="000000"/>
          </a:solidFill>
        </a:ln>
      </dgm:spPr>
      <dgm:t>
        <a:bodyPr/>
        <a:lstStyle/>
        <a:p>
          <a:endParaRPr lang="de-DE">
            <a:solidFill>
              <a:schemeClr val="bg1"/>
            </a:solidFill>
          </a:endParaRPr>
        </a:p>
      </dgm:t>
    </dgm:pt>
    <dgm:pt modelId="{A260B6A9-6E9C-4C65-A784-A07A277E80E3}" type="sibTrans" cxnId="{C25008E0-02FF-4813-AF41-72212B653135}">
      <dgm:prSet/>
      <dgm:spPr/>
      <dgm:t>
        <a:bodyPr/>
        <a:lstStyle/>
        <a:p>
          <a:endParaRPr lang="de-DE">
            <a:solidFill>
              <a:schemeClr val="bg1"/>
            </a:solidFill>
          </a:endParaRPr>
        </a:p>
      </dgm:t>
    </dgm:pt>
    <dgm:pt modelId="{E7189779-D270-4CEF-8C12-6527C73D782E}">
      <dgm:prSet phldrT="[Text]" custT="1"/>
      <dgm:spPr>
        <a:noFill/>
        <a:ln>
          <a:solidFill>
            <a:srgbClr val="000000"/>
          </a:solidFill>
        </a:ln>
      </dgm:spPr>
      <dgm:t>
        <a:bodyPr/>
        <a:lstStyle/>
        <a:p>
          <a:r>
            <a:rPr lang="de-DE" sz="1600" dirty="0">
              <a:solidFill>
                <a:srgbClr val="000000"/>
              </a:solidFill>
              <a:latin typeface="+mj-lt"/>
            </a:rPr>
            <a:t>Selbstvertrauen</a:t>
          </a:r>
        </a:p>
      </dgm:t>
    </dgm:pt>
    <dgm:pt modelId="{3F1EA26A-8180-4672-A1BA-CF5D5ACD5E04}" type="parTrans" cxnId="{68049ED9-25D3-42C5-B655-4755FA7EA3F9}">
      <dgm:prSet/>
      <dgm:spPr>
        <a:ln>
          <a:solidFill>
            <a:srgbClr val="000000"/>
          </a:solidFill>
        </a:ln>
      </dgm:spPr>
      <dgm:t>
        <a:bodyPr/>
        <a:lstStyle/>
        <a:p>
          <a:endParaRPr lang="de-DE">
            <a:solidFill>
              <a:schemeClr val="bg1"/>
            </a:solidFill>
          </a:endParaRPr>
        </a:p>
      </dgm:t>
    </dgm:pt>
    <dgm:pt modelId="{6C2B1B79-FF29-434E-97FE-5843D3D3B0B9}" type="sibTrans" cxnId="{68049ED9-25D3-42C5-B655-4755FA7EA3F9}">
      <dgm:prSet/>
      <dgm:spPr/>
      <dgm:t>
        <a:bodyPr/>
        <a:lstStyle/>
        <a:p>
          <a:endParaRPr lang="de-DE">
            <a:solidFill>
              <a:schemeClr val="bg1"/>
            </a:solidFill>
          </a:endParaRPr>
        </a:p>
      </dgm:t>
    </dgm:pt>
    <dgm:pt modelId="{D2D98A7F-336A-43D3-A529-268981C5A8E6}">
      <dgm:prSet phldrT="[Text]" custT="1"/>
      <dgm:spPr>
        <a:solidFill>
          <a:schemeClr val="bg1">
            <a:lumMod val="75000"/>
          </a:schemeClr>
        </a:solidFill>
        <a:ln>
          <a:solidFill>
            <a:srgbClr val="000000"/>
          </a:solidFill>
        </a:ln>
      </dgm:spPr>
      <dgm:t>
        <a:bodyPr/>
        <a:lstStyle/>
        <a:p>
          <a:r>
            <a:rPr lang="de-DE" sz="1600" dirty="0">
              <a:solidFill>
                <a:schemeClr val="bg1"/>
              </a:solidFill>
              <a:latin typeface="+mj-lt"/>
            </a:rPr>
            <a:t>Handlungskontrolle</a:t>
          </a:r>
        </a:p>
      </dgm:t>
    </dgm:pt>
    <dgm:pt modelId="{6E3B1413-2D65-485C-B8C1-A0E7994986F2}" type="parTrans" cxnId="{34481626-E7DF-46D6-A9EE-B13A3300937C}">
      <dgm:prSet/>
      <dgm:spPr>
        <a:ln>
          <a:solidFill>
            <a:srgbClr val="000000"/>
          </a:solidFill>
        </a:ln>
      </dgm:spPr>
      <dgm:t>
        <a:bodyPr/>
        <a:lstStyle/>
        <a:p>
          <a:endParaRPr lang="de-DE"/>
        </a:p>
      </dgm:t>
    </dgm:pt>
    <dgm:pt modelId="{5DBCFB3B-25EF-457D-9B2D-46FD107CA237}" type="sibTrans" cxnId="{34481626-E7DF-46D6-A9EE-B13A3300937C}">
      <dgm:prSet/>
      <dgm:spPr/>
      <dgm:t>
        <a:bodyPr/>
        <a:lstStyle/>
        <a:p>
          <a:endParaRPr lang="de-DE"/>
        </a:p>
      </dgm:t>
    </dgm:pt>
    <dgm:pt modelId="{C0035325-9325-405B-AC74-1EE1B232C64A}">
      <dgm:prSet phldrT="[Text]" custT="1"/>
      <dgm:spPr>
        <a:noFill/>
        <a:ln>
          <a:solidFill>
            <a:srgbClr val="000000"/>
          </a:solidFill>
        </a:ln>
      </dgm:spPr>
      <dgm:t>
        <a:bodyPr/>
        <a:lstStyle/>
        <a:p>
          <a:r>
            <a:rPr lang="de-DE" sz="1600" dirty="0">
              <a:solidFill>
                <a:srgbClr val="000000"/>
              </a:solidFill>
              <a:latin typeface="+mj-lt"/>
            </a:rPr>
            <a:t>Merkmale des Problemlösenden</a:t>
          </a:r>
        </a:p>
      </dgm:t>
    </dgm:pt>
    <dgm:pt modelId="{16D1DAEA-069C-48AE-83DB-47B230C61439}" type="sibTrans" cxnId="{100085C1-B5E7-41C8-9662-724118489006}">
      <dgm:prSet/>
      <dgm:spPr/>
      <dgm:t>
        <a:bodyPr/>
        <a:lstStyle/>
        <a:p>
          <a:endParaRPr lang="de-DE"/>
        </a:p>
      </dgm:t>
    </dgm:pt>
    <dgm:pt modelId="{757975EB-42C6-48A5-B4B9-83B293408AA2}" type="parTrans" cxnId="{100085C1-B5E7-41C8-9662-724118489006}">
      <dgm:prSet/>
      <dgm:spPr>
        <a:ln>
          <a:solidFill>
            <a:srgbClr val="000000"/>
          </a:solidFill>
        </a:ln>
      </dgm:spPr>
      <dgm:t>
        <a:bodyPr/>
        <a:lstStyle/>
        <a:p>
          <a:endParaRPr lang="de-DE"/>
        </a:p>
      </dgm:t>
    </dgm:pt>
    <dgm:pt modelId="{22B2C2B6-09FD-4E63-990F-8ED5ECB971DA}">
      <dgm:prSet phldrT="[Text]" custT="1"/>
      <dgm:spPr>
        <a:noFill/>
        <a:ln>
          <a:solidFill>
            <a:srgbClr val="000000"/>
          </a:solidFill>
        </a:ln>
      </dgm:spPr>
      <dgm:t>
        <a:bodyPr/>
        <a:lstStyle/>
        <a:p>
          <a:r>
            <a:rPr lang="de-DE" sz="1600" dirty="0">
              <a:solidFill>
                <a:srgbClr val="000000"/>
              </a:solidFill>
              <a:latin typeface="+mj-lt"/>
            </a:rPr>
            <a:t>Fachwissen</a:t>
          </a:r>
        </a:p>
      </dgm:t>
    </dgm:pt>
    <dgm:pt modelId="{CBDE2D49-2B0A-4165-83ED-834FCAD850FA}" type="parTrans" cxnId="{D58B1B6B-1F69-477C-BD43-427893552C40}">
      <dgm:prSet/>
      <dgm:spPr>
        <a:ln>
          <a:solidFill>
            <a:srgbClr val="000000"/>
          </a:solidFill>
        </a:ln>
      </dgm:spPr>
      <dgm:t>
        <a:bodyPr/>
        <a:lstStyle/>
        <a:p>
          <a:endParaRPr lang="de-DE"/>
        </a:p>
      </dgm:t>
    </dgm:pt>
    <dgm:pt modelId="{1A8FBB2C-7FB1-42E9-9296-9FBAACED7FEB}" type="sibTrans" cxnId="{D58B1B6B-1F69-477C-BD43-427893552C40}">
      <dgm:prSet/>
      <dgm:spPr/>
      <dgm:t>
        <a:bodyPr/>
        <a:lstStyle/>
        <a:p>
          <a:endParaRPr lang="de-DE"/>
        </a:p>
      </dgm:t>
    </dgm:pt>
    <dgm:pt modelId="{A138B838-AFBE-47BF-8703-A5C5281BA969}" type="pres">
      <dgm:prSet presAssocID="{33F37662-57F5-4DF2-9BAC-A5198B72D88C}" presName="hierChild1" presStyleCnt="0">
        <dgm:presLayoutVars>
          <dgm:orgChart val="1"/>
          <dgm:chPref val="1"/>
          <dgm:dir/>
          <dgm:animOne val="branch"/>
          <dgm:animLvl val="lvl"/>
          <dgm:resizeHandles/>
        </dgm:presLayoutVars>
      </dgm:prSet>
      <dgm:spPr/>
      <dgm:t>
        <a:bodyPr/>
        <a:lstStyle/>
        <a:p>
          <a:endParaRPr lang="de-DE"/>
        </a:p>
      </dgm:t>
    </dgm:pt>
    <dgm:pt modelId="{96043A0C-C0BD-49AC-941D-AC3EE363B075}" type="pres">
      <dgm:prSet presAssocID="{133517E1-6602-4389-BD5D-DE9AD0AF9B28}" presName="hierRoot1" presStyleCnt="0">
        <dgm:presLayoutVars>
          <dgm:hierBranch val="init"/>
        </dgm:presLayoutVars>
      </dgm:prSet>
      <dgm:spPr/>
    </dgm:pt>
    <dgm:pt modelId="{F7A1B577-988A-4E19-A731-99422976599F}" type="pres">
      <dgm:prSet presAssocID="{133517E1-6602-4389-BD5D-DE9AD0AF9B28}" presName="rootComposite1" presStyleCnt="0"/>
      <dgm:spPr/>
    </dgm:pt>
    <dgm:pt modelId="{588C6F04-A95B-4A32-9627-763E32F525A9}" type="pres">
      <dgm:prSet presAssocID="{133517E1-6602-4389-BD5D-DE9AD0AF9B28}" presName="rootText1" presStyleLbl="node0" presStyleIdx="0" presStyleCnt="1" custScaleX="297545" custScaleY="112642">
        <dgm:presLayoutVars>
          <dgm:chPref val="3"/>
        </dgm:presLayoutVars>
      </dgm:prSet>
      <dgm:spPr/>
      <dgm:t>
        <a:bodyPr/>
        <a:lstStyle/>
        <a:p>
          <a:endParaRPr lang="de-DE"/>
        </a:p>
      </dgm:t>
    </dgm:pt>
    <dgm:pt modelId="{14B930ED-0A01-414F-AE7E-EC4F23F0117D}" type="pres">
      <dgm:prSet presAssocID="{133517E1-6602-4389-BD5D-DE9AD0AF9B28}" presName="rootConnector1" presStyleLbl="node1" presStyleIdx="0" presStyleCnt="0"/>
      <dgm:spPr/>
      <dgm:t>
        <a:bodyPr/>
        <a:lstStyle/>
        <a:p>
          <a:endParaRPr lang="de-DE"/>
        </a:p>
      </dgm:t>
    </dgm:pt>
    <dgm:pt modelId="{1E8A3AC3-7D7C-4F34-BD20-5637C4C41CE4}" type="pres">
      <dgm:prSet presAssocID="{133517E1-6602-4389-BD5D-DE9AD0AF9B28}" presName="hierChild2" presStyleCnt="0"/>
      <dgm:spPr/>
    </dgm:pt>
    <dgm:pt modelId="{D9133246-3748-45BD-A9ED-9B6EF9563821}" type="pres">
      <dgm:prSet presAssocID="{9D3B4632-8519-4875-83D6-8F253FCAE6E9}" presName="Name37" presStyleLbl="parChTrans1D2" presStyleIdx="0" presStyleCnt="2"/>
      <dgm:spPr/>
      <dgm:t>
        <a:bodyPr/>
        <a:lstStyle/>
        <a:p>
          <a:endParaRPr lang="de-DE"/>
        </a:p>
      </dgm:t>
    </dgm:pt>
    <dgm:pt modelId="{39F20C06-2D74-48A8-AC8D-3FF56CA34E4F}" type="pres">
      <dgm:prSet presAssocID="{7403D724-5EF6-4004-BAD9-32A2782D388A}" presName="hierRoot2" presStyleCnt="0">
        <dgm:presLayoutVars>
          <dgm:hierBranch val="init"/>
        </dgm:presLayoutVars>
      </dgm:prSet>
      <dgm:spPr/>
    </dgm:pt>
    <dgm:pt modelId="{BE6A0D52-DBFE-45C4-AC85-6A7DDA1B69C4}" type="pres">
      <dgm:prSet presAssocID="{7403D724-5EF6-4004-BAD9-32A2782D388A}" presName="rootComposite" presStyleCnt="0"/>
      <dgm:spPr/>
    </dgm:pt>
    <dgm:pt modelId="{7EB50610-799E-4164-89BF-A76AF909D8D8}" type="pres">
      <dgm:prSet presAssocID="{7403D724-5EF6-4004-BAD9-32A2782D388A}" presName="rootText" presStyleLbl="node2" presStyleIdx="0" presStyleCnt="2" custScaleX="234631">
        <dgm:presLayoutVars>
          <dgm:chPref val="3"/>
        </dgm:presLayoutVars>
      </dgm:prSet>
      <dgm:spPr/>
      <dgm:t>
        <a:bodyPr/>
        <a:lstStyle/>
        <a:p>
          <a:endParaRPr lang="de-DE"/>
        </a:p>
      </dgm:t>
    </dgm:pt>
    <dgm:pt modelId="{7E7A67F3-12F6-4953-9F47-1F5F9479BD20}" type="pres">
      <dgm:prSet presAssocID="{7403D724-5EF6-4004-BAD9-32A2782D388A}" presName="rootConnector" presStyleLbl="node2" presStyleIdx="0" presStyleCnt="2"/>
      <dgm:spPr/>
      <dgm:t>
        <a:bodyPr/>
        <a:lstStyle/>
        <a:p>
          <a:endParaRPr lang="de-DE"/>
        </a:p>
      </dgm:t>
    </dgm:pt>
    <dgm:pt modelId="{B79E2A42-B0DB-41D7-957D-89D8D4B36151}" type="pres">
      <dgm:prSet presAssocID="{7403D724-5EF6-4004-BAD9-32A2782D388A}" presName="hierChild4" presStyleCnt="0"/>
      <dgm:spPr/>
    </dgm:pt>
    <dgm:pt modelId="{B9854FDC-EF86-48F6-9174-DD7F2CA239C0}" type="pres">
      <dgm:prSet presAssocID="{FE5E9966-3DB9-42B9-94FB-B047DB93AAD3}" presName="Name37" presStyleLbl="parChTrans1D3" presStyleIdx="0" presStyleCnt="7"/>
      <dgm:spPr/>
      <dgm:t>
        <a:bodyPr/>
        <a:lstStyle/>
        <a:p>
          <a:endParaRPr lang="de-DE"/>
        </a:p>
      </dgm:t>
    </dgm:pt>
    <dgm:pt modelId="{8D34F5B4-E385-4F00-9CF7-B66389F31CAA}" type="pres">
      <dgm:prSet presAssocID="{D0D79C80-ED3F-405C-BAB3-D240FB526D9E}" presName="hierRoot2" presStyleCnt="0">
        <dgm:presLayoutVars>
          <dgm:hierBranch val="init"/>
        </dgm:presLayoutVars>
      </dgm:prSet>
      <dgm:spPr/>
    </dgm:pt>
    <dgm:pt modelId="{7C4AAF90-3CD9-49C8-BC6C-B93D5CD37004}" type="pres">
      <dgm:prSet presAssocID="{D0D79C80-ED3F-405C-BAB3-D240FB526D9E}" presName="rootComposite" presStyleCnt="0"/>
      <dgm:spPr/>
    </dgm:pt>
    <dgm:pt modelId="{3117C1B3-7EDF-437A-B67A-B9E04E1ED639}" type="pres">
      <dgm:prSet presAssocID="{D0D79C80-ED3F-405C-BAB3-D240FB526D9E}" presName="rootText" presStyleLbl="node3" presStyleIdx="0" presStyleCnt="7" custScaleX="234631">
        <dgm:presLayoutVars>
          <dgm:chPref val="3"/>
        </dgm:presLayoutVars>
      </dgm:prSet>
      <dgm:spPr/>
      <dgm:t>
        <a:bodyPr/>
        <a:lstStyle/>
        <a:p>
          <a:endParaRPr lang="de-DE"/>
        </a:p>
      </dgm:t>
    </dgm:pt>
    <dgm:pt modelId="{2F70F054-5010-4D95-89B7-D574A1BF4B7E}" type="pres">
      <dgm:prSet presAssocID="{D0D79C80-ED3F-405C-BAB3-D240FB526D9E}" presName="rootConnector" presStyleLbl="node3" presStyleIdx="0" presStyleCnt="7"/>
      <dgm:spPr/>
      <dgm:t>
        <a:bodyPr/>
        <a:lstStyle/>
        <a:p>
          <a:endParaRPr lang="de-DE"/>
        </a:p>
      </dgm:t>
    </dgm:pt>
    <dgm:pt modelId="{73EF22DC-A1EF-4690-B346-D9B17153356F}" type="pres">
      <dgm:prSet presAssocID="{D0D79C80-ED3F-405C-BAB3-D240FB526D9E}" presName="hierChild4" presStyleCnt="0"/>
      <dgm:spPr/>
    </dgm:pt>
    <dgm:pt modelId="{050704F9-7A27-41BD-B20E-1FFB3736B336}" type="pres">
      <dgm:prSet presAssocID="{D0D79C80-ED3F-405C-BAB3-D240FB526D9E}" presName="hierChild5" presStyleCnt="0"/>
      <dgm:spPr/>
    </dgm:pt>
    <dgm:pt modelId="{ACBA6DFD-926C-4F08-B1A6-8132E3CD6628}" type="pres">
      <dgm:prSet presAssocID="{7BFFF3F7-61F9-49EA-B49B-DFDFD07C4A07}" presName="Name37" presStyleLbl="parChTrans1D3" presStyleIdx="1" presStyleCnt="7"/>
      <dgm:spPr/>
      <dgm:t>
        <a:bodyPr/>
        <a:lstStyle/>
        <a:p>
          <a:endParaRPr lang="de-DE"/>
        </a:p>
      </dgm:t>
    </dgm:pt>
    <dgm:pt modelId="{C91F8121-5D2F-4101-A363-2FCD8A88C88D}" type="pres">
      <dgm:prSet presAssocID="{96E937FD-CB32-4594-969B-7C2079B60338}" presName="hierRoot2" presStyleCnt="0">
        <dgm:presLayoutVars>
          <dgm:hierBranch val="init"/>
        </dgm:presLayoutVars>
      </dgm:prSet>
      <dgm:spPr/>
    </dgm:pt>
    <dgm:pt modelId="{F4A0D3F1-50F7-4CDB-B6C0-D1A019CD92B7}" type="pres">
      <dgm:prSet presAssocID="{96E937FD-CB32-4594-969B-7C2079B60338}" presName="rootComposite" presStyleCnt="0"/>
      <dgm:spPr/>
    </dgm:pt>
    <dgm:pt modelId="{388DF4D4-C02C-4F03-88AF-BBC18A9340F9}" type="pres">
      <dgm:prSet presAssocID="{96E937FD-CB32-4594-969B-7C2079B60338}" presName="rootText" presStyleLbl="node3" presStyleIdx="1" presStyleCnt="7" custScaleX="234631">
        <dgm:presLayoutVars>
          <dgm:chPref val="3"/>
        </dgm:presLayoutVars>
      </dgm:prSet>
      <dgm:spPr/>
      <dgm:t>
        <a:bodyPr/>
        <a:lstStyle/>
        <a:p>
          <a:endParaRPr lang="de-DE"/>
        </a:p>
      </dgm:t>
    </dgm:pt>
    <dgm:pt modelId="{68846B7A-E5A2-4C28-98F8-F9D2ABF0862E}" type="pres">
      <dgm:prSet presAssocID="{96E937FD-CB32-4594-969B-7C2079B60338}" presName="rootConnector" presStyleLbl="node3" presStyleIdx="1" presStyleCnt="7"/>
      <dgm:spPr/>
      <dgm:t>
        <a:bodyPr/>
        <a:lstStyle/>
        <a:p>
          <a:endParaRPr lang="de-DE"/>
        </a:p>
      </dgm:t>
    </dgm:pt>
    <dgm:pt modelId="{9000FEF4-F3B0-44B0-ABC6-19B6028CD25C}" type="pres">
      <dgm:prSet presAssocID="{96E937FD-CB32-4594-969B-7C2079B60338}" presName="hierChild4" presStyleCnt="0"/>
      <dgm:spPr/>
    </dgm:pt>
    <dgm:pt modelId="{A24D5007-79DA-403F-99B4-79EE993995C9}" type="pres">
      <dgm:prSet presAssocID="{96E937FD-CB32-4594-969B-7C2079B60338}" presName="hierChild5" presStyleCnt="0"/>
      <dgm:spPr/>
    </dgm:pt>
    <dgm:pt modelId="{840AAA71-E8CE-4C1F-BD0A-6971EB062F7E}" type="pres">
      <dgm:prSet presAssocID="{5654CF32-23DB-434B-BBCB-79C6CF9F1046}" presName="Name37" presStyleLbl="parChTrans1D3" presStyleIdx="2" presStyleCnt="7"/>
      <dgm:spPr/>
      <dgm:t>
        <a:bodyPr/>
        <a:lstStyle/>
        <a:p>
          <a:endParaRPr lang="de-DE"/>
        </a:p>
      </dgm:t>
    </dgm:pt>
    <dgm:pt modelId="{4366A571-8654-4AC2-89DB-EFB47AB209C0}" type="pres">
      <dgm:prSet presAssocID="{37303C96-586B-4BAC-A20C-9C3E23DA311D}" presName="hierRoot2" presStyleCnt="0">
        <dgm:presLayoutVars>
          <dgm:hierBranch val="init"/>
        </dgm:presLayoutVars>
      </dgm:prSet>
      <dgm:spPr/>
    </dgm:pt>
    <dgm:pt modelId="{89EC96E5-2B60-44EA-BC3C-529A4A686B23}" type="pres">
      <dgm:prSet presAssocID="{37303C96-586B-4BAC-A20C-9C3E23DA311D}" presName="rootComposite" presStyleCnt="0"/>
      <dgm:spPr/>
    </dgm:pt>
    <dgm:pt modelId="{9BEF1889-EC43-489D-BA89-EEFB1F051E78}" type="pres">
      <dgm:prSet presAssocID="{37303C96-586B-4BAC-A20C-9C3E23DA311D}" presName="rootText" presStyleLbl="node3" presStyleIdx="2" presStyleCnt="7" custScaleX="234631">
        <dgm:presLayoutVars>
          <dgm:chPref val="3"/>
        </dgm:presLayoutVars>
      </dgm:prSet>
      <dgm:spPr/>
      <dgm:t>
        <a:bodyPr/>
        <a:lstStyle/>
        <a:p>
          <a:endParaRPr lang="de-DE"/>
        </a:p>
      </dgm:t>
    </dgm:pt>
    <dgm:pt modelId="{916FC504-EEFB-4227-AA3C-4FE7EE9DBD65}" type="pres">
      <dgm:prSet presAssocID="{37303C96-586B-4BAC-A20C-9C3E23DA311D}" presName="rootConnector" presStyleLbl="node3" presStyleIdx="2" presStyleCnt="7"/>
      <dgm:spPr/>
      <dgm:t>
        <a:bodyPr/>
        <a:lstStyle/>
        <a:p>
          <a:endParaRPr lang="de-DE"/>
        </a:p>
      </dgm:t>
    </dgm:pt>
    <dgm:pt modelId="{7A1D66B7-0674-4CD4-B071-305510BFBF9D}" type="pres">
      <dgm:prSet presAssocID="{37303C96-586B-4BAC-A20C-9C3E23DA311D}" presName="hierChild4" presStyleCnt="0"/>
      <dgm:spPr/>
    </dgm:pt>
    <dgm:pt modelId="{EEFD5544-37E9-4FE0-AF2F-64741958C862}" type="pres">
      <dgm:prSet presAssocID="{37303C96-586B-4BAC-A20C-9C3E23DA311D}" presName="hierChild5" presStyleCnt="0"/>
      <dgm:spPr/>
    </dgm:pt>
    <dgm:pt modelId="{C34C1A57-5F59-48B3-AE8D-1FFAB2D32E03}" type="pres">
      <dgm:prSet presAssocID="{CC29C28F-23EB-4586-819C-9B77F08F940F}" presName="Name37" presStyleLbl="parChTrans1D3" presStyleIdx="3" presStyleCnt="7"/>
      <dgm:spPr/>
      <dgm:t>
        <a:bodyPr/>
        <a:lstStyle/>
        <a:p>
          <a:endParaRPr lang="de-DE"/>
        </a:p>
      </dgm:t>
    </dgm:pt>
    <dgm:pt modelId="{7372E44D-259C-4DC6-8A9F-7FE2C7689F96}" type="pres">
      <dgm:prSet presAssocID="{43B96B75-1970-458E-9C19-1C0E60371208}" presName="hierRoot2" presStyleCnt="0">
        <dgm:presLayoutVars>
          <dgm:hierBranch val="init"/>
        </dgm:presLayoutVars>
      </dgm:prSet>
      <dgm:spPr/>
    </dgm:pt>
    <dgm:pt modelId="{C8447DCD-EA50-4D1B-8FC1-C7ECEEDF1CA2}" type="pres">
      <dgm:prSet presAssocID="{43B96B75-1970-458E-9C19-1C0E60371208}" presName="rootComposite" presStyleCnt="0"/>
      <dgm:spPr/>
    </dgm:pt>
    <dgm:pt modelId="{8B630F7D-8D4A-4AA0-A9DC-2D83A8D7E54A}" type="pres">
      <dgm:prSet presAssocID="{43B96B75-1970-458E-9C19-1C0E60371208}" presName="rootText" presStyleLbl="node3" presStyleIdx="3" presStyleCnt="7" custScaleX="234631">
        <dgm:presLayoutVars>
          <dgm:chPref val="3"/>
        </dgm:presLayoutVars>
      </dgm:prSet>
      <dgm:spPr/>
      <dgm:t>
        <a:bodyPr/>
        <a:lstStyle/>
        <a:p>
          <a:endParaRPr lang="de-DE"/>
        </a:p>
      </dgm:t>
    </dgm:pt>
    <dgm:pt modelId="{26076512-3EB7-4407-A56E-C9C98DD2035F}" type="pres">
      <dgm:prSet presAssocID="{43B96B75-1970-458E-9C19-1C0E60371208}" presName="rootConnector" presStyleLbl="node3" presStyleIdx="3" presStyleCnt="7"/>
      <dgm:spPr/>
      <dgm:t>
        <a:bodyPr/>
        <a:lstStyle/>
        <a:p>
          <a:endParaRPr lang="de-DE"/>
        </a:p>
      </dgm:t>
    </dgm:pt>
    <dgm:pt modelId="{23BC294C-84A3-4351-9BCE-B2DD9706EEC9}" type="pres">
      <dgm:prSet presAssocID="{43B96B75-1970-458E-9C19-1C0E60371208}" presName="hierChild4" presStyleCnt="0"/>
      <dgm:spPr/>
    </dgm:pt>
    <dgm:pt modelId="{C7D35362-8AD6-43EF-8054-2FB57835E09A}" type="pres">
      <dgm:prSet presAssocID="{43B96B75-1970-458E-9C19-1C0E60371208}" presName="hierChild5" presStyleCnt="0"/>
      <dgm:spPr/>
    </dgm:pt>
    <dgm:pt modelId="{65D95F8E-98F5-4F4C-BAC1-B6E1D28A7064}" type="pres">
      <dgm:prSet presAssocID="{6E3B1413-2D65-485C-B8C1-A0E7994986F2}" presName="Name37" presStyleLbl="parChTrans1D3" presStyleIdx="4" presStyleCnt="7"/>
      <dgm:spPr/>
      <dgm:t>
        <a:bodyPr/>
        <a:lstStyle/>
        <a:p>
          <a:endParaRPr lang="de-DE"/>
        </a:p>
      </dgm:t>
    </dgm:pt>
    <dgm:pt modelId="{7B1C370B-E997-47DD-B433-EB60BE8C14C4}" type="pres">
      <dgm:prSet presAssocID="{D2D98A7F-336A-43D3-A529-268981C5A8E6}" presName="hierRoot2" presStyleCnt="0">
        <dgm:presLayoutVars>
          <dgm:hierBranch val="init"/>
        </dgm:presLayoutVars>
      </dgm:prSet>
      <dgm:spPr/>
    </dgm:pt>
    <dgm:pt modelId="{AF38862E-3A93-4C7C-91A6-C4385177FD3E}" type="pres">
      <dgm:prSet presAssocID="{D2D98A7F-336A-43D3-A529-268981C5A8E6}" presName="rootComposite" presStyleCnt="0"/>
      <dgm:spPr/>
    </dgm:pt>
    <dgm:pt modelId="{880EC04E-3B2D-45FB-9F69-D805F8C4461D}" type="pres">
      <dgm:prSet presAssocID="{D2D98A7F-336A-43D3-A529-268981C5A8E6}" presName="rootText" presStyleLbl="node3" presStyleIdx="4" presStyleCnt="7" custScaleX="234631">
        <dgm:presLayoutVars>
          <dgm:chPref val="3"/>
        </dgm:presLayoutVars>
      </dgm:prSet>
      <dgm:spPr/>
      <dgm:t>
        <a:bodyPr/>
        <a:lstStyle/>
        <a:p>
          <a:endParaRPr lang="de-DE"/>
        </a:p>
      </dgm:t>
    </dgm:pt>
    <dgm:pt modelId="{BD463D94-9466-4F82-B94D-4520A06BA488}" type="pres">
      <dgm:prSet presAssocID="{D2D98A7F-336A-43D3-A529-268981C5A8E6}" presName="rootConnector" presStyleLbl="node3" presStyleIdx="4" presStyleCnt="7"/>
      <dgm:spPr/>
      <dgm:t>
        <a:bodyPr/>
        <a:lstStyle/>
        <a:p>
          <a:endParaRPr lang="de-DE"/>
        </a:p>
      </dgm:t>
    </dgm:pt>
    <dgm:pt modelId="{5378173A-4EFC-41F0-A0E3-6474A65422D5}" type="pres">
      <dgm:prSet presAssocID="{D2D98A7F-336A-43D3-A529-268981C5A8E6}" presName="hierChild4" presStyleCnt="0"/>
      <dgm:spPr/>
    </dgm:pt>
    <dgm:pt modelId="{C481B640-A160-454F-8C30-31454A6DCBB8}" type="pres">
      <dgm:prSet presAssocID="{D2D98A7F-336A-43D3-A529-268981C5A8E6}" presName="hierChild5" presStyleCnt="0"/>
      <dgm:spPr/>
    </dgm:pt>
    <dgm:pt modelId="{E401AA80-2936-43E8-BCA8-48A8491DB013}" type="pres">
      <dgm:prSet presAssocID="{7403D724-5EF6-4004-BAD9-32A2782D388A}" presName="hierChild5" presStyleCnt="0"/>
      <dgm:spPr/>
    </dgm:pt>
    <dgm:pt modelId="{183955F1-9273-4307-AC5E-8A6699691036}" type="pres">
      <dgm:prSet presAssocID="{757975EB-42C6-48A5-B4B9-83B293408AA2}" presName="Name37" presStyleLbl="parChTrans1D2" presStyleIdx="1" presStyleCnt="2"/>
      <dgm:spPr/>
      <dgm:t>
        <a:bodyPr/>
        <a:lstStyle/>
        <a:p>
          <a:endParaRPr lang="de-DE"/>
        </a:p>
      </dgm:t>
    </dgm:pt>
    <dgm:pt modelId="{DF191AA4-79F1-451E-9728-98E2EB138C29}" type="pres">
      <dgm:prSet presAssocID="{C0035325-9325-405B-AC74-1EE1B232C64A}" presName="hierRoot2" presStyleCnt="0">
        <dgm:presLayoutVars>
          <dgm:hierBranch val="init"/>
        </dgm:presLayoutVars>
      </dgm:prSet>
      <dgm:spPr/>
    </dgm:pt>
    <dgm:pt modelId="{13D34A7B-4706-441E-8B3D-4B6FB49EDC77}" type="pres">
      <dgm:prSet presAssocID="{C0035325-9325-405B-AC74-1EE1B232C64A}" presName="rootComposite" presStyleCnt="0"/>
      <dgm:spPr/>
    </dgm:pt>
    <dgm:pt modelId="{5C668936-512F-482C-902C-C524646ACC68}" type="pres">
      <dgm:prSet presAssocID="{C0035325-9325-405B-AC74-1EE1B232C64A}" presName="rootText" presStyleLbl="node2" presStyleIdx="1" presStyleCnt="2" custScaleX="234631">
        <dgm:presLayoutVars>
          <dgm:chPref val="3"/>
        </dgm:presLayoutVars>
      </dgm:prSet>
      <dgm:spPr/>
      <dgm:t>
        <a:bodyPr/>
        <a:lstStyle/>
        <a:p>
          <a:endParaRPr lang="de-DE"/>
        </a:p>
      </dgm:t>
    </dgm:pt>
    <dgm:pt modelId="{4802A13E-1E65-4925-8F72-B0707C1C1542}" type="pres">
      <dgm:prSet presAssocID="{C0035325-9325-405B-AC74-1EE1B232C64A}" presName="rootConnector" presStyleLbl="node2" presStyleIdx="1" presStyleCnt="2"/>
      <dgm:spPr/>
      <dgm:t>
        <a:bodyPr/>
        <a:lstStyle/>
        <a:p>
          <a:endParaRPr lang="de-DE"/>
        </a:p>
      </dgm:t>
    </dgm:pt>
    <dgm:pt modelId="{C2EB87C4-C49A-4C3D-9285-96A69D153254}" type="pres">
      <dgm:prSet presAssocID="{C0035325-9325-405B-AC74-1EE1B232C64A}" presName="hierChild4" presStyleCnt="0"/>
      <dgm:spPr/>
    </dgm:pt>
    <dgm:pt modelId="{73E755F4-7B04-4465-9184-673260F56727}" type="pres">
      <dgm:prSet presAssocID="{0A10B797-8B48-411E-9A32-FC39B9DFDF3F}" presName="Name37" presStyleLbl="parChTrans1D3" presStyleIdx="5" presStyleCnt="7"/>
      <dgm:spPr/>
      <dgm:t>
        <a:bodyPr/>
        <a:lstStyle/>
        <a:p>
          <a:endParaRPr lang="de-DE"/>
        </a:p>
      </dgm:t>
    </dgm:pt>
    <dgm:pt modelId="{ABA915FE-253F-4164-A2F6-79E9E87AE91A}" type="pres">
      <dgm:prSet presAssocID="{6689540C-A3C6-455F-AE58-E1F4663AB8A3}" presName="hierRoot2" presStyleCnt="0">
        <dgm:presLayoutVars>
          <dgm:hierBranch val="init"/>
        </dgm:presLayoutVars>
      </dgm:prSet>
      <dgm:spPr/>
    </dgm:pt>
    <dgm:pt modelId="{567B2713-A3AA-400F-A590-1440493B3322}" type="pres">
      <dgm:prSet presAssocID="{6689540C-A3C6-455F-AE58-E1F4663AB8A3}" presName="rootComposite" presStyleCnt="0"/>
      <dgm:spPr/>
    </dgm:pt>
    <dgm:pt modelId="{0BE0A383-A2DC-4A60-8AF8-998CD697A597}" type="pres">
      <dgm:prSet presAssocID="{6689540C-A3C6-455F-AE58-E1F4663AB8A3}" presName="rootText" presStyleLbl="node3" presStyleIdx="5" presStyleCnt="7" custScaleX="234631">
        <dgm:presLayoutVars>
          <dgm:chPref val="3"/>
        </dgm:presLayoutVars>
      </dgm:prSet>
      <dgm:spPr/>
      <dgm:t>
        <a:bodyPr/>
        <a:lstStyle/>
        <a:p>
          <a:endParaRPr lang="de-DE"/>
        </a:p>
      </dgm:t>
    </dgm:pt>
    <dgm:pt modelId="{CAC6B710-A23A-48E2-A3D2-E3917F79DFFE}" type="pres">
      <dgm:prSet presAssocID="{6689540C-A3C6-455F-AE58-E1F4663AB8A3}" presName="rootConnector" presStyleLbl="node3" presStyleIdx="5" presStyleCnt="7"/>
      <dgm:spPr/>
      <dgm:t>
        <a:bodyPr/>
        <a:lstStyle/>
        <a:p>
          <a:endParaRPr lang="de-DE"/>
        </a:p>
      </dgm:t>
    </dgm:pt>
    <dgm:pt modelId="{E5E29730-E2B2-41F4-B220-A77D4ED41DD8}" type="pres">
      <dgm:prSet presAssocID="{6689540C-A3C6-455F-AE58-E1F4663AB8A3}" presName="hierChild4" presStyleCnt="0"/>
      <dgm:spPr/>
    </dgm:pt>
    <dgm:pt modelId="{7C4EE5D4-9746-4BE5-8CA0-CC72725B65BD}" type="pres">
      <dgm:prSet presAssocID="{CBDE2D49-2B0A-4165-83ED-834FCAD850FA}" presName="Name37" presStyleLbl="parChTrans1D4" presStyleIdx="0" presStyleCnt="6"/>
      <dgm:spPr/>
      <dgm:t>
        <a:bodyPr/>
        <a:lstStyle/>
        <a:p>
          <a:endParaRPr lang="de-DE"/>
        </a:p>
      </dgm:t>
    </dgm:pt>
    <dgm:pt modelId="{33FD942C-1904-4C4F-A229-774893238509}" type="pres">
      <dgm:prSet presAssocID="{22B2C2B6-09FD-4E63-990F-8ED5ECB971DA}" presName="hierRoot2" presStyleCnt="0">
        <dgm:presLayoutVars>
          <dgm:hierBranch val="init"/>
        </dgm:presLayoutVars>
      </dgm:prSet>
      <dgm:spPr/>
    </dgm:pt>
    <dgm:pt modelId="{BD3F70C2-9360-4C1C-ADD3-15E33013CEFA}" type="pres">
      <dgm:prSet presAssocID="{22B2C2B6-09FD-4E63-990F-8ED5ECB971DA}" presName="rootComposite" presStyleCnt="0"/>
      <dgm:spPr/>
    </dgm:pt>
    <dgm:pt modelId="{C50CB02C-7704-4A8F-891C-49BDCE525274}" type="pres">
      <dgm:prSet presAssocID="{22B2C2B6-09FD-4E63-990F-8ED5ECB971DA}" presName="rootText" presStyleLbl="node4" presStyleIdx="0" presStyleCnt="6" custScaleX="192362">
        <dgm:presLayoutVars>
          <dgm:chPref val="3"/>
        </dgm:presLayoutVars>
      </dgm:prSet>
      <dgm:spPr/>
      <dgm:t>
        <a:bodyPr/>
        <a:lstStyle/>
        <a:p>
          <a:endParaRPr lang="de-DE"/>
        </a:p>
      </dgm:t>
    </dgm:pt>
    <dgm:pt modelId="{8E2DA02E-EBCE-4DA7-BC44-B98B8D3D71E2}" type="pres">
      <dgm:prSet presAssocID="{22B2C2B6-09FD-4E63-990F-8ED5ECB971DA}" presName="rootConnector" presStyleLbl="node4" presStyleIdx="0" presStyleCnt="6"/>
      <dgm:spPr/>
      <dgm:t>
        <a:bodyPr/>
        <a:lstStyle/>
        <a:p>
          <a:endParaRPr lang="de-DE"/>
        </a:p>
      </dgm:t>
    </dgm:pt>
    <dgm:pt modelId="{B3D6210D-06E0-44C0-9490-A760E911D8D4}" type="pres">
      <dgm:prSet presAssocID="{22B2C2B6-09FD-4E63-990F-8ED5ECB971DA}" presName="hierChild4" presStyleCnt="0"/>
      <dgm:spPr/>
    </dgm:pt>
    <dgm:pt modelId="{1C6F9F44-EEF4-47B5-9A45-8C307C68064E}" type="pres">
      <dgm:prSet presAssocID="{22B2C2B6-09FD-4E63-990F-8ED5ECB971DA}" presName="hierChild5" presStyleCnt="0"/>
      <dgm:spPr/>
    </dgm:pt>
    <dgm:pt modelId="{7C0CCE45-911B-4EAA-BCBF-50D9590427F5}" type="pres">
      <dgm:prSet presAssocID="{CC36FFE8-7084-434B-AF7A-8DBBED670383}" presName="Name37" presStyleLbl="parChTrans1D4" presStyleIdx="1" presStyleCnt="6"/>
      <dgm:spPr/>
      <dgm:t>
        <a:bodyPr/>
        <a:lstStyle/>
        <a:p>
          <a:endParaRPr lang="de-DE"/>
        </a:p>
      </dgm:t>
    </dgm:pt>
    <dgm:pt modelId="{46A06710-4A41-4689-9733-4E251FE28AD1}" type="pres">
      <dgm:prSet presAssocID="{DAD283F7-8E0F-42C7-AF5A-570F021D77D6}" presName="hierRoot2" presStyleCnt="0">
        <dgm:presLayoutVars>
          <dgm:hierBranch val="init"/>
        </dgm:presLayoutVars>
      </dgm:prSet>
      <dgm:spPr/>
    </dgm:pt>
    <dgm:pt modelId="{BAFD0A48-9684-4C14-8D1D-EAFA0F85B482}" type="pres">
      <dgm:prSet presAssocID="{DAD283F7-8E0F-42C7-AF5A-570F021D77D6}" presName="rootComposite" presStyleCnt="0"/>
      <dgm:spPr/>
    </dgm:pt>
    <dgm:pt modelId="{E6A979BB-E2AD-43FA-9D0D-590AB50B798C}" type="pres">
      <dgm:prSet presAssocID="{DAD283F7-8E0F-42C7-AF5A-570F021D77D6}" presName="rootText" presStyleLbl="node4" presStyleIdx="1" presStyleCnt="6" custScaleX="193758">
        <dgm:presLayoutVars>
          <dgm:chPref val="3"/>
        </dgm:presLayoutVars>
      </dgm:prSet>
      <dgm:spPr/>
      <dgm:t>
        <a:bodyPr/>
        <a:lstStyle/>
        <a:p>
          <a:endParaRPr lang="de-DE"/>
        </a:p>
      </dgm:t>
    </dgm:pt>
    <dgm:pt modelId="{81B482DF-D778-4B2F-811B-356D5AFE9D08}" type="pres">
      <dgm:prSet presAssocID="{DAD283F7-8E0F-42C7-AF5A-570F021D77D6}" presName="rootConnector" presStyleLbl="node4" presStyleIdx="1" presStyleCnt="6"/>
      <dgm:spPr/>
      <dgm:t>
        <a:bodyPr/>
        <a:lstStyle/>
        <a:p>
          <a:endParaRPr lang="de-DE"/>
        </a:p>
      </dgm:t>
    </dgm:pt>
    <dgm:pt modelId="{364A14A7-48BA-498D-80F2-161524C876C0}" type="pres">
      <dgm:prSet presAssocID="{DAD283F7-8E0F-42C7-AF5A-570F021D77D6}" presName="hierChild4" presStyleCnt="0"/>
      <dgm:spPr/>
    </dgm:pt>
    <dgm:pt modelId="{84732F39-19A9-43E5-893C-8946D8E6AD7D}" type="pres">
      <dgm:prSet presAssocID="{DAD283F7-8E0F-42C7-AF5A-570F021D77D6}" presName="hierChild5" presStyleCnt="0"/>
      <dgm:spPr/>
    </dgm:pt>
    <dgm:pt modelId="{9B25CE16-0383-46AB-AB41-B5318A146C7C}" type="pres">
      <dgm:prSet presAssocID="{E19F5F73-B48A-42E8-B473-96022825693B}" presName="Name37" presStyleLbl="parChTrans1D4" presStyleIdx="2" presStyleCnt="6"/>
      <dgm:spPr/>
      <dgm:t>
        <a:bodyPr/>
        <a:lstStyle/>
        <a:p>
          <a:endParaRPr lang="de-DE"/>
        </a:p>
      </dgm:t>
    </dgm:pt>
    <dgm:pt modelId="{00F17511-82AE-4ECC-B79F-52A167461818}" type="pres">
      <dgm:prSet presAssocID="{79B025E4-A7FC-441F-8318-8FFBF17BDD0F}" presName="hierRoot2" presStyleCnt="0">
        <dgm:presLayoutVars>
          <dgm:hierBranch val="init"/>
        </dgm:presLayoutVars>
      </dgm:prSet>
      <dgm:spPr/>
    </dgm:pt>
    <dgm:pt modelId="{89FADEC9-CC14-4FC4-B972-C282CC2BC4CF}" type="pres">
      <dgm:prSet presAssocID="{79B025E4-A7FC-441F-8318-8FFBF17BDD0F}" presName="rootComposite" presStyleCnt="0"/>
      <dgm:spPr/>
    </dgm:pt>
    <dgm:pt modelId="{FB385750-EE75-47C4-A48D-DDC75733E7CB}" type="pres">
      <dgm:prSet presAssocID="{79B025E4-A7FC-441F-8318-8FFBF17BDD0F}" presName="rootText" presStyleLbl="node4" presStyleIdx="2" presStyleCnt="6" custScaleX="205092">
        <dgm:presLayoutVars>
          <dgm:chPref val="3"/>
        </dgm:presLayoutVars>
      </dgm:prSet>
      <dgm:spPr/>
      <dgm:t>
        <a:bodyPr/>
        <a:lstStyle/>
        <a:p>
          <a:endParaRPr lang="de-DE"/>
        </a:p>
      </dgm:t>
    </dgm:pt>
    <dgm:pt modelId="{F06264A7-BC16-4842-B5F6-9C5E37BC5511}" type="pres">
      <dgm:prSet presAssocID="{79B025E4-A7FC-441F-8318-8FFBF17BDD0F}" presName="rootConnector" presStyleLbl="node4" presStyleIdx="2" presStyleCnt="6"/>
      <dgm:spPr/>
      <dgm:t>
        <a:bodyPr/>
        <a:lstStyle/>
        <a:p>
          <a:endParaRPr lang="de-DE"/>
        </a:p>
      </dgm:t>
    </dgm:pt>
    <dgm:pt modelId="{9B3DC300-E1D5-4916-8A1E-2931EFCF9DAE}" type="pres">
      <dgm:prSet presAssocID="{79B025E4-A7FC-441F-8318-8FFBF17BDD0F}" presName="hierChild4" presStyleCnt="0"/>
      <dgm:spPr/>
    </dgm:pt>
    <dgm:pt modelId="{F9FD97E8-8AC6-49CE-BE4F-12351FC28108}" type="pres">
      <dgm:prSet presAssocID="{79B025E4-A7FC-441F-8318-8FFBF17BDD0F}" presName="hierChild5" presStyleCnt="0"/>
      <dgm:spPr/>
    </dgm:pt>
    <dgm:pt modelId="{64EB02AA-5420-4B18-B650-A2D4B4C81DFA}" type="pres">
      <dgm:prSet presAssocID="{6689540C-A3C6-455F-AE58-E1F4663AB8A3}" presName="hierChild5" presStyleCnt="0"/>
      <dgm:spPr/>
    </dgm:pt>
    <dgm:pt modelId="{0FE8AFC5-20D9-4996-BB00-8B31E9B40DF7}" type="pres">
      <dgm:prSet presAssocID="{CE27E817-0035-4B9D-A8E9-5F01FD8EE109}" presName="Name37" presStyleLbl="parChTrans1D3" presStyleIdx="6" presStyleCnt="7"/>
      <dgm:spPr/>
      <dgm:t>
        <a:bodyPr/>
        <a:lstStyle/>
        <a:p>
          <a:endParaRPr lang="de-DE"/>
        </a:p>
      </dgm:t>
    </dgm:pt>
    <dgm:pt modelId="{8D243D4C-6EBD-44E1-AF21-53465DB6C276}" type="pres">
      <dgm:prSet presAssocID="{C277538B-75C3-4829-9CD0-B15118B3462D}" presName="hierRoot2" presStyleCnt="0">
        <dgm:presLayoutVars>
          <dgm:hierBranch val="init"/>
        </dgm:presLayoutVars>
      </dgm:prSet>
      <dgm:spPr/>
    </dgm:pt>
    <dgm:pt modelId="{EFF68C7D-72B9-4DF9-A666-A826773D9A17}" type="pres">
      <dgm:prSet presAssocID="{C277538B-75C3-4829-9CD0-B15118B3462D}" presName="rootComposite" presStyleCnt="0"/>
      <dgm:spPr/>
    </dgm:pt>
    <dgm:pt modelId="{41DD14E2-80F3-475D-8C9C-7CD7298E3ACF}" type="pres">
      <dgm:prSet presAssocID="{C277538B-75C3-4829-9CD0-B15118B3462D}" presName="rootText" presStyleLbl="node3" presStyleIdx="6" presStyleCnt="7" custScaleX="234631">
        <dgm:presLayoutVars>
          <dgm:chPref val="3"/>
        </dgm:presLayoutVars>
      </dgm:prSet>
      <dgm:spPr/>
      <dgm:t>
        <a:bodyPr/>
        <a:lstStyle/>
        <a:p>
          <a:endParaRPr lang="de-DE"/>
        </a:p>
      </dgm:t>
    </dgm:pt>
    <dgm:pt modelId="{0E79208B-01F1-44BD-8D65-9FC941FA82E9}" type="pres">
      <dgm:prSet presAssocID="{C277538B-75C3-4829-9CD0-B15118B3462D}" presName="rootConnector" presStyleLbl="node3" presStyleIdx="6" presStyleCnt="7"/>
      <dgm:spPr/>
      <dgm:t>
        <a:bodyPr/>
        <a:lstStyle/>
        <a:p>
          <a:endParaRPr lang="de-DE"/>
        </a:p>
      </dgm:t>
    </dgm:pt>
    <dgm:pt modelId="{320EF6CD-C6B6-45AC-A3D2-E4CCABE8131C}" type="pres">
      <dgm:prSet presAssocID="{C277538B-75C3-4829-9CD0-B15118B3462D}" presName="hierChild4" presStyleCnt="0"/>
      <dgm:spPr/>
    </dgm:pt>
    <dgm:pt modelId="{6850066C-A720-41EB-BB4A-E80BEF800857}" type="pres">
      <dgm:prSet presAssocID="{CA20A6AD-0CC4-4F55-8092-6D5978C02B5A}" presName="Name37" presStyleLbl="parChTrans1D4" presStyleIdx="3" presStyleCnt="6"/>
      <dgm:spPr/>
      <dgm:t>
        <a:bodyPr/>
        <a:lstStyle/>
        <a:p>
          <a:endParaRPr lang="de-DE"/>
        </a:p>
      </dgm:t>
    </dgm:pt>
    <dgm:pt modelId="{DA9B946E-E25A-422C-9DBA-EAFAC3C393B3}" type="pres">
      <dgm:prSet presAssocID="{1CAED448-0BBB-4441-9775-A2B3CC462838}" presName="hierRoot2" presStyleCnt="0">
        <dgm:presLayoutVars>
          <dgm:hierBranch val="init"/>
        </dgm:presLayoutVars>
      </dgm:prSet>
      <dgm:spPr/>
    </dgm:pt>
    <dgm:pt modelId="{CD4FCD35-D582-4E6E-B15F-CC14BCCC72DB}" type="pres">
      <dgm:prSet presAssocID="{1CAED448-0BBB-4441-9775-A2B3CC462838}" presName="rootComposite" presStyleCnt="0"/>
      <dgm:spPr/>
    </dgm:pt>
    <dgm:pt modelId="{0F5A4483-F307-47A6-84F9-C10F0E8576D9}" type="pres">
      <dgm:prSet presAssocID="{1CAED448-0BBB-4441-9775-A2B3CC462838}" presName="rootText" presStyleLbl="node4" presStyleIdx="3" presStyleCnt="6" custScaleX="234631">
        <dgm:presLayoutVars>
          <dgm:chPref val="3"/>
        </dgm:presLayoutVars>
      </dgm:prSet>
      <dgm:spPr/>
      <dgm:t>
        <a:bodyPr/>
        <a:lstStyle/>
        <a:p>
          <a:endParaRPr lang="de-DE"/>
        </a:p>
      </dgm:t>
    </dgm:pt>
    <dgm:pt modelId="{A839FC34-868E-4941-AC3A-4E8E800A7F9C}" type="pres">
      <dgm:prSet presAssocID="{1CAED448-0BBB-4441-9775-A2B3CC462838}" presName="rootConnector" presStyleLbl="node4" presStyleIdx="3" presStyleCnt="6"/>
      <dgm:spPr/>
      <dgm:t>
        <a:bodyPr/>
        <a:lstStyle/>
        <a:p>
          <a:endParaRPr lang="de-DE"/>
        </a:p>
      </dgm:t>
    </dgm:pt>
    <dgm:pt modelId="{99C8E9E9-022F-4D38-B28B-0E57F7E888CC}" type="pres">
      <dgm:prSet presAssocID="{1CAED448-0BBB-4441-9775-A2B3CC462838}" presName="hierChild4" presStyleCnt="0"/>
      <dgm:spPr/>
    </dgm:pt>
    <dgm:pt modelId="{CA8B1A22-0742-464A-A4A6-41ED8A88AC0E}" type="pres">
      <dgm:prSet presAssocID="{1CAED448-0BBB-4441-9775-A2B3CC462838}" presName="hierChild5" presStyleCnt="0"/>
      <dgm:spPr/>
    </dgm:pt>
    <dgm:pt modelId="{B5D1C4AD-D014-4CD4-9B38-48E4ABA36B99}" type="pres">
      <dgm:prSet presAssocID="{DC197AF1-91C1-43FB-B746-961DF446A3B7}" presName="Name37" presStyleLbl="parChTrans1D4" presStyleIdx="4" presStyleCnt="6"/>
      <dgm:spPr/>
      <dgm:t>
        <a:bodyPr/>
        <a:lstStyle/>
        <a:p>
          <a:endParaRPr lang="de-DE"/>
        </a:p>
      </dgm:t>
    </dgm:pt>
    <dgm:pt modelId="{E9A1423E-615C-47F6-BB70-4E5F05D6661A}" type="pres">
      <dgm:prSet presAssocID="{F6B8F4E1-6193-45CF-90E8-17E9C1C4FEC8}" presName="hierRoot2" presStyleCnt="0">
        <dgm:presLayoutVars>
          <dgm:hierBranch val="init"/>
        </dgm:presLayoutVars>
      </dgm:prSet>
      <dgm:spPr/>
    </dgm:pt>
    <dgm:pt modelId="{2962B0A5-3AD8-4B54-B40E-1744F4692824}" type="pres">
      <dgm:prSet presAssocID="{F6B8F4E1-6193-45CF-90E8-17E9C1C4FEC8}" presName="rootComposite" presStyleCnt="0"/>
      <dgm:spPr/>
    </dgm:pt>
    <dgm:pt modelId="{EE206446-CE49-41E6-81AC-9CD2DB58B18E}" type="pres">
      <dgm:prSet presAssocID="{F6B8F4E1-6193-45CF-90E8-17E9C1C4FEC8}" presName="rootText" presStyleLbl="node4" presStyleIdx="4" presStyleCnt="6" custScaleX="234631">
        <dgm:presLayoutVars>
          <dgm:chPref val="3"/>
        </dgm:presLayoutVars>
      </dgm:prSet>
      <dgm:spPr/>
      <dgm:t>
        <a:bodyPr/>
        <a:lstStyle/>
        <a:p>
          <a:endParaRPr lang="de-DE"/>
        </a:p>
      </dgm:t>
    </dgm:pt>
    <dgm:pt modelId="{F7F70A23-6CC4-443E-901E-48A9EC019A9B}" type="pres">
      <dgm:prSet presAssocID="{F6B8F4E1-6193-45CF-90E8-17E9C1C4FEC8}" presName="rootConnector" presStyleLbl="node4" presStyleIdx="4" presStyleCnt="6"/>
      <dgm:spPr/>
      <dgm:t>
        <a:bodyPr/>
        <a:lstStyle/>
        <a:p>
          <a:endParaRPr lang="de-DE"/>
        </a:p>
      </dgm:t>
    </dgm:pt>
    <dgm:pt modelId="{9C182DCE-C16A-4A54-9F64-F97EAD08F870}" type="pres">
      <dgm:prSet presAssocID="{F6B8F4E1-6193-45CF-90E8-17E9C1C4FEC8}" presName="hierChild4" presStyleCnt="0"/>
      <dgm:spPr/>
    </dgm:pt>
    <dgm:pt modelId="{E354381A-2E98-464C-B1B0-9A526C5517A0}" type="pres">
      <dgm:prSet presAssocID="{F6B8F4E1-6193-45CF-90E8-17E9C1C4FEC8}" presName="hierChild5" presStyleCnt="0"/>
      <dgm:spPr/>
    </dgm:pt>
    <dgm:pt modelId="{23F2230D-956D-4EF1-8724-9F1241C9491A}" type="pres">
      <dgm:prSet presAssocID="{3F1EA26A-8180-4672-A1BA-CF5D5ACD5E04}" presName="Name37" presStyleLbl="parChTrans1D4" presStyleIdx="5" presStyleCnt="6"/>
      <dgm:spPr/>
      <dgm:t>
        <a:bodyPr/>
        <a:lstStyle/>
        <a:p>
          <a:endParaRPr lang="de-DE"/>
        </a:p>
      </dgm:t>
    </dgm:pt>
    <dgm:pt modelId="{579543AD-E99C-44A7-9742-B76168528FC7}" type="pres">
      <dgm:prSet presAssocID="{E7189779-D270-4CEF-8C12-6527C73D782E}" presName="hierRoot2" presStyleCnt="0">
        <dgm:presLayoutVars>
          <dgm:hierBranch val="init"/>
        </dgm:presLayoutVars>
      </dgm:prSet>
      <dgm:spPr/>
    </dgm:pt>
    <dgm:pt modelId="{0282C353-71B4-4073-BB0B-233A023C2FFB}" type="pres">
      <dgm:prSet presAssocID="{E7189779-D270-4CEF-8C12-6527C73D782E}" presName="rootComposite" presStyleCnt="0"/>
      <dgm:spPr/>
    </dgm:pt>
    <dgm:pt modelId="{6758545B-4F17-41EE-A987-BBA99D15F7E7}" type="pres">
      <dgm:prSet presAssocID="{E7189779-D270-4CEF-8C12-6527C73D782E}" presName="rootText" presStyleLbl="node4" presStyleIdx="5" presStyleCnt="6" custScaleX="234631">
        <dgm:presLayoutVars>
          <dgm:chPref val="3"/>
        </dgm:presLayoutVars>
      </dgm:prSet>
      <dgm:spPr/>
      <dgm:t>
        <a:bodyPr/>
        <a:lstStyle/>
        <a:p>
          <a:endParaRPr lang="de-DE"/>
        </a:p>
      </dgm:t>
    </dgm:pt>
    <dgm:pt modelId="{B658E91F-F276-40A7-88F8-FCE1DEDD99DF}" type="pres">
      <dgm:prSet presAssocID="{E7189779-D270-4CEF-8C12-6527C73D782E}" presName="rootConnector" presStyleLbl="node4" presStyleIdx="5" presStyleCnt="6"/>
      <dgm:spPr/>
      <dgm:t>
        <a:bodyPr/>
        <a:lstStyle/>
        <a:p>
          <a:endParaRPr lang="de-DE"/>
        </a:p>
      </dgm:t>
    </dgm:pt>
    <dgm:pt modelId="{6C4EBF69-158D-431C-9803-8A561715981B}" type="pres">
      <dgm:prSet presAssocID="{E7189779-D270-4CEF-8C12-6527C73D782E}" presName="hierChild4" presStyleCnt="0"/>
      <dgm:spPr/>
    </dgm:pt>
    <dgm:pt modelId="{CC986865-1C28-4880-986E-EF53AAE7B831}" type="pres">
      <dgm:prSet presAssocID="{E7189779-D270-4CEF-8C12-6527C73D782E}" presName="hierChild5" presStyleCnt="0"/>
      <dgm:spPr/>
    </dgm:pt>
    <dgm:pt modelId="{303D9881-E850-4170-AED5-AB2B0C95544B}" type="pres">
      <dgm:prSet presAssocID="{C277538B-75C3-4829-9CD0-B15118B3462D}" presName="hierChild5" presStyleCnt="0"/>
      <dgm:spPr/>
    </dgm:pt>
    <dgm:pt modelId="{79347069-90D1-4B70-A4F7-77FB9416BE96}" type="pres">
      <dgm:prSet presAssocID="{C0035325-9325-405B-AC74-1EE1B232C64A}" presName="hierChild5" presStyleCnt="0"/>
      <dgm:spPr/>
    </dgm:pt>
    <dgm:pt modelId="{A22240CD-742D-456B-81B2-6293D4D45EF8}" type="pres">
      <dgm:prSet presAssocID="{133517E1-6602-4389-BD5D-DE9AD0AF9B28}" presName="hierChild3" presStyleCnt="0"/>
      <dgm:spPr/>
    </dgm:pt>
  </dgm:ptLst>
  <dgm:cxnLst>
    <dgm:cxn modelId="{CCAA8EC9-6AFB-4FC4-9F9D-5770CBEF4C0D}" type="presOf" srcId="{79B025E4-A7FC-441F-8318-8FFBF17BDD0F}" destId="{FB385750-EE75-47C4-A48D-DDC75733E7CB}" srcOrd="0" destOrd="0" presId="urn:microsoft.com/office/officeart/2005/8/layout/orgChart1"/>
    <dgm:cxn modelId="{B079CA72-6E16-4CA7-8B21-3534BF0E63C4}" type="presOf" srcId="{133517E1-6602-4389-BD5D-DE9AD0AF9B28}" destId="{14B930ED-0A01-414F-AE7E-EC4F23F0117D}" srcOrd="1" destOrd="0" presId="urn:microsoft.com/office/officeart/2005/8/layout/orgChart1"/>
    <dgm:cxn modelId="{1B843A45-D488-40A1-8A51-E96565DAC59E}" type="presOf" srcId="{DC197AF1-91C1-43FB-B746-961DF446A3B7}" destId="{B5D1C4AD-D014-4CD4-9B38-48E4ABA36B99}" srcOrd="0" destOrd="0" presId="urn:microsoft.com/office/officeart/2005/8/layout/orgChart1"/>
    <dgm:cxn modelId="{87FA4BCE-8811-4E12-BE3D-12F0372E248B}" type="presOf" srcId="{CE27E817-0035-4B9D-A8E9-5F01FD8EE109}" destId="{0FE8AFC5-20D9-4996-BB00-8B31E9B40DF7}" srcOrd="0" destOrd="0" presId="urn:microsoft.com/office/officeart/2005/8/layout/orgChart1"/>
    <dgm:cxn modelId="{BABB9A8C-19D1-4D2C-8664-BE057B190A6D}" type="presOf" srcId="{CC36FFE8-7084-434B-AF7A-8DBBED670383}" destId="{7C0CCE45-911B-4EAA-BCBF-50D9590427F5}" srcOrd="0" destOrd="0" presId="urn:microsoft.com/office/officeart/2005/8/layout/orgChart1"/>
    <dgm:cxn modelId="{E9F0EC6F-DFF8-4EDC-977B-5E5E8513EF50}" type="presOf" srcId="{7BFFF3F7-61F9-49EA-B49B-DFDFD07C4A07}" destId="{ACBA6DFD-926C-4F08-B1A6-8132E3CD6628}" srcOrd="0" destOrd="0" presId="urn:microsoft.com/office/officeart/2005/8/layout/orgChart1"/>
    <dgm:cxn modelId="{4ACA29BC-821D-47DC-9758-5BB3A30A838C}" type="presOf" srcId="{C277538B-75C3-4829-9CD0-B15118B3462D}" destId="{41DD14E2-80F3-475D-8C9C-7CD7298E3ACF}" srcOrd="0" destOrd="0" presId="urn:microsoft.com/office/officeart/2005/8/layout/orgChart1"/>
    <dgm:cxn modelId="{48556C44-F95C-4C98-AE7B-AF6A7CBB0FB7}" srcId="{7403D724-5EF6-4004-BAD9-32A2782D388A}" destId="{43B96B75-1970-458E-9C19-1C0E60371208}" srcOrd="3" destOrd="0" parTransId="{CC29C28F-23EB-4586-819C-9B77F08F940F}" sibTransId="{D5E82902-D446-4E7A-9E33-B96A7088FCF5}"/>
    <dgm:cxn modelId="{9F862EB9-26C1-4E43-A197-ECC49357B805}" type="presOf" srcId="{3F1EA26A-8180-4672-A1BA-CF5D5ACD5E04}" destId="{23F2230D-956D-4EF1-8724-9F1241C9491A}" srcOrd="0" destOrd="0" presId="urn:microsoft.com/office/officeart/2005/8/layout/orgChart1"/>
    <dgm:cxn modelId="{B6F2B9A8-EE17-49C9-A4CC-5433A15EC358}" srcId="{C0035325-9325-405B-AC74-1EE1B232C64A}" destId="{6689540C-A3C6-455F-AE58-E1F4663AB8A3}" srcOrd="0" destOrd="0" parTransId="{0A10B797-8B48-411E-9A32-FC39B9DFDF3F}" sibTransId="{8CFAF00B-E95D-4086-A327-10483A4733E8}"/>
    <dgm:cxn modelId="{C37CF15E-67C4-419B-AE22-DC941AF39FB4}" type="presOf" srcId="{C0035325-9325-405B-AC74-1EE1B232C64A}" destId="{4802A13E-1E65-4925-8F72-B0707C1C1542}" srcOrd="1" destOrd="0" presId="urn:microsoft.com/office/officeart/2005/8/layout/orgChart1"/>
    <dgm:cxn modelId="{4839AF83-5304-4DA5-B4CE-CF272C7D4E98}" type="presOf" srcId="{43B96B75-1970-458E-9C19-1C0E60371208}" destId="{8B630F7D-8D4A-4AA0-A9DC-2D83A8D7E54A}" srcOrd="0" destOrd="0" presId="urn:microsoft.com/office/officeart/2005/8/layout/orgChart1"/>
    <dgm:cxn modelId="{06F0361A-A24C-438F-BCD3-65A94FA11FDB}" type="presOf" srcId="{CBDE2D49-2B0A-4165-83ED-834FCAD850FA}" destId="{7C4EE5D4-9746-4BE5-8CA0-CC72725B65BD}" srcOrd="0" destOrd="0" presId="urn:microsoft.com/office/officeart/2005/8/layout/orgChart1"/>
    <dgm:cxn modelId="{4B243971-6134-458B-98C0-80511975C77E}" type="presOf" srcId="{7403D724-5EF6-4004-BAD9-32A2782D388A}" destId="{7E7A67F3-12F6-4953-9F47-1F5F9479BD20}" srcOrd="1" destOrd="0" presId="urn:microsoft.com/office/officeart/2005/8/layout/orgChart1"/>
    <dgm:cxn modelId="{59867997-1B42-4580-80EB-98A14C31D35B}" type="presOf" srcId="{79B025E4-A7FC-441F-8318-8FFBF17BDD0F}" destId="{F06264A7-BC16-4842-B5F6-9C5E37BC5511}" srcOrd="1" destOrd="0" presId="urn:microsoft.com/office/officeart/2005/8/layout/orgChart1"/>
    <dgm:cxn modelId="{F2475EB4-DD22-44D4-9EF6-87CEE3DCE0D9}" type="presOf" srcId="{1CAED448-0BBB-4441-9775-A2B3CC462838}" destId="{A839FC34-868E-4941-AC3A-4E8E800A7F9C}" srcOrd="1" destOrd="0" presId="urn:microsoft.com/office/officeart/2005/8/layout/orgChart1"/>
    <dgm:cxn modelId="{C25008E0-02FF-4813-AF41-72212B653135}" srcId="{C277538B-75C3-4829-9CD0-B15118B3462D}" destId="{F6B8F4E1-6193-45CF-90E8-17E9C1C4FEC8}" srcOrd="1" destOrd="0" parTransId="{DC197AF1-91C1-43FB-B746-961DF446A3B7}" sibTransId="{A260B6A9-6E9C-4C65-A784-A07A277E80E3}"/>
    <dgm:cxn modelId="{55FFB7EC-0DB9-4E7C-9BA5-83B434592D88}" srcId="{7403D724-5EF6-4004-BAD9-32A2782D388A}" destId="{37303C96-586B-4BAC-A20C-9C3E23DA311D}" srcOrd="2" destOrd="0" parTransId="{5654CF32-23DB-434B-BBCB-79C6CF9F1046}" sibTransId="{583804CB-0BE0-467D-B0E3-A1612A7B7DE5}"/>
    <dgm:cxn modelId="{68049ED9-25D3-42C5-B655-4755FA7EA3F9}" srcId="{C277538B-75C3-4829-9CD0-B15118B3462D}" destId="{E7189779-D270-4CEF-8C12-6527C73D782E}" srcOrd="2" destOrd="0" parTransId="{3F1EA26A-8180-4672-A1BA-CF5D5ACD5E04}" sibTransId="{6C2B1B79-FF29-434E-97FE-5843D3D3B0B9}"/>
    <dgm:cxn modelId="{0ED78C0E-4969-4E15-928D-46CADECEFDAC}" type="presOf" srcId="{37303C96-586B-4BAC-A20C-9C3E23DA311D}" destId="{9BEF1889-EC43-489D-BA89-EEFB1F051E78}" srcOrd="0" destOrd="0" presId="urn:microsoft.com/office/officeart/2005/8/layout/orgChart1"/>
    <dgm:cxn modelId="{F6A7DC87-8453-4C9F-8BDA-470268198228}" srcId="{C0035325-9325-405B-AC74-1EE1B232C64A}" destId="{C277538B-75C3-4829-9CD0-B15118B3462D}" srcOrd="1" destOrd="0" parTransId="{CE27E817-0035-4B9D-A8E9-5F01FD8EE109}" sibTransId="{A301FFC6-4982-4CD0-A326-D8FEA32C6B28}"/>
    <dgm:cxn modelId="{D7E0D56E-CE79-46C1-A2C2-ACD92EDD79EA}" type="presOf" srcId="{DAD283F7-8E0F-42C7-AF5A-570F021D77D6}" destId="{81B482DF-D778-4B2F-811B-356D5AFE9D08}" srcOrd="1" destOrd="0" presId="urn:microsoft.com/office/officeart/2005/8/layout/orgChart1"/>
    <dgm:cxn modelId="{AB690CCD-9A98-4E93-B09D-869CD84937A8}" type="presOf" srcId="{D2D98A7F-336A-43D3-A529-268981C5A8E6}" destId="{BD463D94-9466-4F82-B94D-4520A06BA488}" srcOrd="1" destOrd="0" presId="urn:microsoft.com/office/officeart/2005/8/layout/orgChart1"/>
    <dgm:cxn modelId="{EAB3EF87-71B1-4224-AA81-66C02CAF2623}" type="presOf" srcId="{96E937FD-CB32-4594-969B-7C2079B60338}" destId="{388DF4D4-C02C-4F03-88AF-BBC18A9340F9}" srcOrd="0" destOrd="0" presId="urn:microsoft.com/office/officeart/2005/8/layout/orgChart1"/>
    <dgm:cxn modelId="{31FED08F-2CBA-42AC-B778-DA01EC58D329}" type="presOf" srcId="{FE5E9966-3DB9-42B9-94FB-B047DB93AAD3}" destId="{B9854FDC-EF86-48F6-9174-DD7F2CA239C0}" srcOrd="0" destOrd="0" presId="urn:microsoft.com/office/officeart/2005/8/layout/orgChart1"/>
    <dgm:cxn modelId="{DC1EF74B-EEEB-434D-9827-19B096CC1F32}" type="presOf" srcId="{C277538B-75C3-4829-9CD0-B15118B3462D}" destId="{0E79208B-01F1-44BD-8D65-9FC941FA82E9}" srcOrd="1" destOrd="0" presId="urn:microsoft.com/office/officeart/2005/8/layout/orgChart1"/>
    <dgm:cxn modelId="{BC1B5F3D-11AB-470A-B752-000CB86AA94C}" type="presOf" srcId="{E7189779-D270-4CEF-8C12-6527C73D782E}" destId="{B658E91F-F276-40A7-88F8-FCE1DEDD99DF}" srcOrd="1" destOrd="0" presId="urn:microsoft.com/office/officeart/2005/8/layout/orgChart1"/>
    <dgm:cxn modelId="{798B8D25-6559-4B15-A01B-486C654B80D7}" srcId="{33F37662-57F5-4DF2-9BAC-A5198B72D88C}" destId="{133517E1-6602-4389-BD5D-DE9AD0AF9B28}" srcOrd="0" destOrd="0" parTransId="{BE0A2D58-BC21-4FBD-824D-EB1AD94EC50E}" sibTransId="{E1C56E11-2D68-478E-BA08-0A9F3234FEBF}"/>
    <dgm:cxn modelId="{34481626-E7DF-46D6-A9EE-B13A3300937C}" srcId="{7403D724-5EF6-4004-BAD9-32A2782D388A}" destId="{D2D98A7F-336A-43D3-A529-268981C5A8E6}" srcOrd="4" destOrd="0" parTransId="{6E3B1413-2D65-485C-B8C1-A0E7994986F2}" sibTransId="{5DBCFB3B-25EF-457D-9B2D-46FD107CA237}"/>
    <dgm:cxn modelId="{82FAAE55-5578-42AC-B686-5FE59FE3E295}" type="presOf" srcId="{33F37662-57F5-4DF2-9BAC-A5198B72D88C}" destId="{A138B838-AFBE-47BF-8703-A5C5281BA969}" srcOrd="0" destOrd="0" presId="urn:microsoft.com/office/officeart/2005/8/layout/orgChart1"/>
    <dgm:cxn modelId="{1F202696-B865-43EA-9FC8-EDFA812528ED}" type="presOf" srcId="{1CAED448-0BBB-4441-9775-A2B3CC462838}" destId="{0F5A4483-F307-47A6-84F9-C10F0E8576D9}" srcOrd="0" destOrd="0" presId="urn:microsoft.com/office/officeart/2005/8/layout/orgChart1"/>
    <dgm:cxn modelId="{A0B91BFD-5073-45AB-9264-12F6BD151138}" type="presOf" srcId="{43B96B75-1970-458E-9C19-1C0E60371208}" destId="{26076512-3EB7-4407-A56E-C9C98DD2035F}" srcOrd="1" destOrd="0" presId="urn:microsoft.com/office/officeart/2005/8/layout/orgChart1"/>
    <dgm:cxn modelId="{D586FB89-E74C-4CF6-BDC3-EF35104FD5B2}" srcId="{6689540C-A3C6-455F-AE58-E1F4663AB8A3}" destId="{DAD283F7-8E0F-42C7-AF5A-570F021D77D6}" srcOrd="1" destOrd="0" parTransId="{CC36FFE8-7084-434B-AF7A-8DBBED670383}" sibTransId="{F03EEE7C-7BB2-4670-A974-792E8D3D850B}"/>
    <dgm:cxn modelId="{DBD4FB89-47B5-4638-A186-521AB3CA99A4}" srcId="{7403D724-5EF6-4004-BAD9-32A2782D388A}" destId="{96E937FD-CB32-4594-969B-7C2079B60338}" srcOrd="1" destOrd="0" parTransId="{7BFFF3F7-61F9-49EA-B49B-DFDFD07C4A07}" sibTransId="{F940B5CC-FA14-4B23-9774-566E95F22F5B}"/>
    <dgm:cxn modelId="{C315AF66-A173-44F5-8B42-341C38160758}" type="presOf" srcId="{9D3B4632-8519-4875-83D6-8F253FCAE6E9}" destId="{D9133246-3748-45BD-A9ED-9B6EF9563821}" srcOrd="0" destOrd="0" presId="urn:microsoft.com/office/officeart/2005/8/layout/orgChart1"/>
    <dgm:cxn modelId="{CBAA79CB-3789-4019-8BAF-7AC0B84C0D66}" type="presOf" srcId="{6689540C-A3C6-455F-AE58-E1F4663AB8A3}" destId="{CAC6B710-A23A-48E2-A3D2-E3917F79DFFE}" srcOrd="1" destOrd="0" presId="urn:microsoft.com/office/officeart/2005/8/layout/orgChart1"/>
    <dgm:cxn modelId="{D8DCCE50-004E-4703-807E-E3645552B682}" srcId="{6689540C-A3C6-455F-AE58-E1F4663AB8A3}" destId="{79B025E4-A7FC-441F-8318-8FFBF17BDD0F}" srcOrd="2" destOrd="0" parTransId="{E19F5F73-B48A-42E8-B473-96022825693B}" sibTransId="{B6DE8329-E8A1-49E5-9AF0-F1BCFA18BE43}"/>
    <dgm:cxn modelId="{222CDD20-4B40-4032-84EE-AF3200B047E6}" type="presOf" srcId="{7403D724-5EF6-4004-BAD9-32A2782D388A}" destId="{7EB50610-799E-4164-89BF-A76AF909D8D8}" srcOrd="0" destOrd="0" presId="urn:microsoft.com/office/officeart/2005/8/layout/orgChart1"/>
    <dgm:cxn modelId="{F8FD974F-6705-48F6-88B6-80897AEDD2A2}" type="presOf" srcId="{6E3B1413-2D65-485C-B8C1-A0E7994986F2}" destId="{65D95F8E-98F5-4F4C-BAC1-B6E1D28A7064}" srcOrd="0" destOrd="0" presId="urn:microsoft.com/office/officeart/2005/8/layout/orgChart1"/>
    <dgm:cxn modelId="{542B20E8-341B-4441-91B8-BCE62EC2F09E}" type="presOf" srcId="{757975EB-42C6-48A5-B4B9-83B293408AA2}" destId="{183955F1-9273-4307-AC5E-8A6699691036}" srcOrd="0" destOrd="0" presId="urn:microsoft.com/office/officeart/2005/8/layout/orgChart1"/>
    <dgm:cxn modelId="{EFD4B075-387A-431B-8530-BC92C5F8D85F}" type="presOf" srcId="{E7189779-D270-4CEF-8C12-6527C73D782E}" destId="{6758545B-4F17-41EE-A987-BBA99D15F7E7}" srcOrd="0" destOrd="0" presId="urn:microsoft.com/office/officeart/2005/8/layout/orgChart1"/>
    <dgm:cxn modelId="{F3BE20A7-8F6B-46FC-8EE5-8D7946F45A6A}" type="presOf" srcId="{E19F5F73-B48A-42E8-B473-96022825693B}" destId="{9B25CE16-0383-46AB-AB41-B5318A146C7C}" srcOrd="0" destOrd="0" presId="urn:microsoft.com/office/officeart/2005/8/layout/orgChart1"/>
    <dgm:cxn modelId="{3A3D4FE2-7B07-46C3-847C-14E10E42A3A1}" srcId="{C277538B-75C3-4829-9CD0-B15118B3462D}" destId="{1CAED448-0BBB-4441-9775-A2B3CC462838}" srcOrd="0" destOrd="0" parTransId="{CA20A6AD-0CC4-4F55-8092-6D5978C02B5A}" sibTransId="{3775354F-EDA5-45C3-96DE-02639BB0B37F}"/>
    <dgm:cxn modelId="{CF8D0C59-5863-42DF-B0AD-BA8C2DB98591}" type="presOf" srcId="{CA20A6AD-0CC4-4F55-8092-6D5978C02B5A}" destId="{6850066C-A720-41EB-BB4A-E80BEF800857}" srcOrd="0" destOrd="0" presId="urn:microsoft.com/office/officeart/2005/8/layout/orgChart1"/>
    <dgm:cxn modelId="{04FB7E06-6163-4641-BD2C-ADE3C42A3029}" type="presOf" srcId="{CC29C28F-23EB-4586-819C-9B77F08F940F}" destId="{C34C1A57-5F59-48B3-AE8D-1FFAB2D32E03}" srcOrd="0" destOrd="0" presId="urn:microsoft.com/office/officeart/2005/8/layout/orgChart1"/>
    <dgm:cxn modelId="{86892A15-850E-4938-9301-618F7A5EA696}" type="presOf" srcId="{DAD283F7-8E0F-42C7-AF5A-570F021D77D6}" destId="{E6A979BB-E2AD-43FA-9D0D-590AB50B798C}" srcOrd="0" destOrd="0" presId="urn:microsoft.com/office/officeart/2005/8/layout/orgChart1"/>
    <dgm:cxn modelId="{100085C1-B5E7-41C8-9662-724118489006}" srcId="{133517E1-6602-4389-BD5D-DE9AD0AF9B28}" destId="{C0035325-9325-405B-AC74-1EE1B232C64A}" srcOrd="1" destOrd="0" parTransId="{757975EB-42C6-48A5-B4B9-83B293408AA2}" sibTransId="{16D1DAEA-069C-48AE-83DB-47B230C61439}"/>
    <dgm:cxn modelId="{1F6BC726-4467-490D-B0E4-403102B010BF}" type="presOf" srcId="{96E937FD-CB32-4594-969B-7C2079B60338}" destId="{68846B7A-E5A2-4C28-98F8-F9D2ABF0862E}" srcOrd="1" destOrd="0" presId="urn:microsoft.com/office/officeart/2005/8/layout/orgChart1"/>
    <dgm:cxn modelId="{6F178612-80F1-4EE5-AB3B-269553F234B4}" type="presOf" srcId="{0A10B797-8B48-411E-9A32-FC39B9DFDF3F}" destId="{73E755F4-7B04-4465-9184-673260F56727}" srcOrd="0" destOrd="0" presId="urn:microsoft.com/office/officeart/2005/8/layout/orgChart1"/>
    <dgm:cxn modelId="{23D77E26-C8CC-49CA-BBC6-AF2A807B6BCA}" type="presOf" srcId="{F6B8F4E1-6193-45CF-90E8-17E9C1C4FEC8}" destId="{F7F70A23-6CC4-443E-901E-48A9EC019A9B}" srcOrd="1" destOrd="0" presId="urn:microsoft.com/office/officeart/2005/8/layout/orgChart1"/>
    <dgm:cxn modelId="{C9F07033-151B-4465-8127-35B5C046CB81}" type="presOf" srcId="{37303C96-586B-4BAC-A20C-9C3E23DA311D}" destId="{916FC504-EEFB-4227-AA3C-4FE7EE9DBD65}" srcOrd="1" destOrd="0" presId="urn:microsoft.com/office/officeart/2005/8/layout/orgChart1"/>
    <dgm:cxn modelId="{49D4E813-80CF-4151-BE8D-2868B77F8760}" type="presOf" srcId="{C0035325-9325-405B-AC74-1EE1B232C64A}" destId="{5C668936-512F-482C-902C-C524646ACC68}" srcOrd="0" destOrd="0" presId="urn:microsoft.com/office/officeart/2005/8/layout/orgChart1"/>
    <dgm:cxn modelId="{FE11AF3D-E74D-4070-AABA-F36793C139CE}" srcId="{133517E1-6602-4389-BD5D-DE9AD0AF9B28}" destId="{7403D724-5EF6-4004-BAD9-32A2782D388A}" srcOrd="0" destOrd="0" parTransId="{9D3B4632-8519-4875-83D6-8F253FCAE6E9}" sibTransId="{AA12BFFF-D5F9-4FA3-885B-103A93BA46C5}"/>
    <dgm:cxn modelId="{A938EE8C-5225-4BFD-AC18-5D2B18DA7E4A}" type="presOf" srcId="{F6B8F4E1-6193-45CF-90E8-17E9C1C4FEC8}" destId="{EE206446-CE49-41E6-81AC-9CD2DB58B18E}" srcOrd="0" destOrd="0" presId="urn:microsoft.com/office/officeart/2005/8/layout/orgChart1"/>
    <dgm:cxn modelId="{37667D06-AED1-4C23-9AE6-D1C5AE28CAB4}" type="presOf" srcId="{22B2C2B6-09FD-4E63-990F-8ED5ECB971DA}" destId="{8E2DA02E-EBCE-4DA7-BC44-B98B8D3D71E2}" srcOrd="1" destOrd="0" presId="urn:microsoft.com/office/officeart/2005/8/layout/orgChart1"/>
    <dgm:cxn modelId="{CCD3579C-2983-47B1-AE35-0FA22D45B2C8}" type="presOf" srcId="{133517E1-6602-4389-BD5D-DE9AD0AF9B28}" destId="{588C6F04-A95B-4A32-9627-763E32F525A9}" srcOrd="0" destOrd="0" presId="urn:microsoft.com/office/officeart/2005/8/layout/orgChart1"/>
    <dgm:cxn modelId="{0CBE9E02-5768-4D94-A1C1-11FF1AAA8559}" type="presOf" srcId="{5654CF32-23DB-434B-BBCB-79C6CF9F1046}" destId="{840AAA71-E8CE-4C1F-BD0A-6971EB062F7E}" srcOrd="0" destOrd="0" presId="urn:microsoft.com/office/officeart/2005/8/layout/orgChart1"/>
    <dgm:cxn modelId="{69E78EC2-E08A-4056-B097-B4A18DD13A61}" type="presOf" srcId="{22B2C2B6-09FD-4E63-990F-8ED5ECB971DA}" destId="{C50CB02C-7704-4A8F-891C-49BDCE525274}" srcOrd="0" destOrd="0" presId="urn:microsoft.com/office/officeart/2005/8/layout/orgChart1"/>
    <dgm:cxn modelId="{D58B1B6B-1F69-477C-BD43-427893552C40}" srcId="{6689540C-A3C6-455F-AE58-E1F4663AB8A3}" destId="{22B2C2B6-09FD-4E63-990F-8ED5ECB971DA}" srcOrd="0" destOrd="0" parTransId="{CBDE2D49-2B0A-4165-83ED-834FCAD850FA}" sibTransId="{1A8FBB2C-7FB1-42E9-9296-9FBAACED7FEB}"/>
    <dgm:cxn modelId="{C87348E1-86AF-41D5-9499-F1F2BB992723}" type="presOf" srcId="{D0D79C80-ED3F-405C-BAB3-D240FB526D9E}" destId="{3117C1B3-7EDF-437A-B67A-B9E04E1ED639}" srcOrd="0" destOrd="0" presId="urn:microsoft.com/office/officeart/2005/8/layout/orgChart1"/>
    <dgm:cxn modelId="{41F85752-BA41-4BBB-A5FD-341ED0D5EDC5}" type="presOf" srcId="{6689540C-A3C6-455F-AE58-E1F4663AB8A3}" destId="{0BE0A383-A2DC-4A60-8AF8-998CD697A597}" srcOrd="0" destOrd="0" presId="urn:microsoft.com/office/officeart/2005/8/layout/orgChart1"/>
    <dgm:cxn modelId="{5A926BD0-9D10-4B5B-9D4F-5416B471A097}" srcId="{7403D724-5EF6-4004-BAD9-32A2782D388A}" destId="{D0D79C80-ED3F-405C-BAB3-D240FB526D9E}" srcOrd="0" destOrd="0" parTransId="{FE5E9966-3DB9-42B9-94FB-B047DB93AAD3}" sibTransId="{52F2F946-138F-42C4-AF0A-0339FCF77A99}"/>
    <dgm:cxn modelId="{810E2704-85BD-4BAD-9F0C-02057385EA71}" type="presOf" srcId="{D0D79C80-ED3F-405C-BAB3-D240FB526D9E}" destId="{2F70F054-5010-4D95-89B7-D574A1BF4B7E}" srcOrd="1" destOrd="0" presId="urn:microsoft.com/office/officeart/2005/8/layout/orgChart1"/>
    <dgm:cxn modelId="{A201016D-5FAB-4EC2-ABBB-6454F2A0CE37}" type="presOf" srcId="{D2D98A7F-336A-43D3-A529-268981C5A8E6}" destId="{880EC04E-3B2D-45FB-9F69-D805F8C4461D}" srcOrd="0" destOrd="0" presId="urn:microsoft.com/office/officeart/2005/8/layout/orgChart1"/>
    <dgm:cxn modelId="{3CDE9F26-D65C-4CF6-A0D0-5CA2F54E1D0A}" type="presParOf" srcId="{A138B838-AFBE-47BF-8703-A5C5281BA969}" destId="{96043A0C-C0BD-49AC-941D-AC3EE363B075}" srcOrd="0" destOrd="0" presId="urn:microsoft.com/office/officeart/2005/8/layout/orgChart1"/>
    <dgm:cxn modelId="{C12A6507-E5CD-462C-B06D-6F83D9A03C58}" type="presParOf" srcId="{96043A0C-C0BD-49AC-941D-AC3EE363B075}" destId="{F7A1B577-988A-4E19-A731-99422976599F}" srcOrd="0" destOrd="0" presId="urn:microsoft.com/office/officeart/2005/8/layout/orgChart1"/>
    <dgm:cxn modelId="{6AD07130-6457-4AD5-B3F6-88FA88E32092}" type="presParOf" srcId="{F7A1B577-988A-4E19-A731-99422976599F}" destId="{588C6F04-A95B-4A32-9627-763E32F525A9}" srcOrd="0" destOrd="0" presId="urn:microsoft.com/office/officeart/2005/8/layout/orgChart1"/>
    <dgm:cxn modelId="{3FFD8FF6-0BED-4CEB-AE55-62AB123C4583}" type="presParOf" srcId="{F7A1B577-988A-4E19-A731-99422976599F}" destId="{14B930ED-0A01-414F-AE7E-EC4F23F0117D}" srcOrd="1" destOrd="0" presId="urn:microsoft.com/office/officeart/2005/8/layout/orgChart1"/>
    <dgm:cxn modelId="{73AC786F-BA0D-4FBC-93DB-5BA38FF1F428}" type="presParOf" srcId="{96043A0C-C0BD-49AC-941D-AC3EE363B075}" destId="{1E8A3AC3-7D7C-4F34-BD20-5637C4C41CE4}" srcOrd="1" destOrd="0" presId="urn:microsoft.com/office/officeart/2005/8/layout/orgChart1"/>
    <dgm:cxn modelId="{42159CDB-7AD5-4E7F-8A30-724990E160FA}" type="presParOf" srcId="{1E8A3AC3-7D7C-4F34-BD20-5637C4C41CE4}" destId="{D9133246-3748-45BD-A9ED-9B6EF9563821}" srcOrd="0" destOrd="0" presId="urn:microsoft.com/office/officeart/2005/8/layout/orgChart1"/>
    <dgm:cxn modelId="{DCBC0DAE-6AAF-4CEE-B8E1-361975087A85}" type="presParOf" srcId="{1E8A3AC3-7D7C-4F34-BD20-5637C4C41CE4}" destId="{39F20C06-2D74-48A8-AC8D-3FF56CA34E4F}" srcOrd="1" destOrd="0" presId="urn:microsoft.com/office/officeart/2005/8/layout/orgChart1"/>
    <dgm:cxn modelId="{E36A4705-DEE3-438C-9E10-BDC3C975B2A6}" type="presParOf" srcId="{39F20C06-2D74-48A8-AC8D-3FF56CA34E4F}" destId="{BE6A0D52-DBFE-45C4-AC85-6A7DDA1B69C4}" srcOrd="0" destOrd="0" presId="urn:microsoft.com/office/officeart/2005/8/layout/orgChart1"/>
    <dgm:cxn modelId="{AD1A05B8-B989-49F5-8A5B-4C7E2B290ACA}" type="presParOf" srcId="{BE6A0D52-DBFE-45C4-AC85-6A7DDA1B69C4}" destId="{7EB50610-799E-4164-89BF-A76AF909D8D8}" srcOrd="0" destOrd="0" presId="urn:microsoft.com/office/officeart/2005/8/layout/orgChart1"/>
    <dgm:cxn modelId="{E925A7BD-7412-4AE1-BE47-13C9B094B360}" type="presParOf" srcId="{BE6A0D52-DBFE-45C4-AC85-6A7DDA1B69C4}" destId="{7E7A67F3-12F6-4953-9F47-1F5F9479BD20}" srcOrd="1" destOrd="0" presId="urn:microsoft.com/office/officeart/2005/8/layout/orgChart1"/>
    <dgm:cxn modelId="{AAA9619B-64CC-411C-B711-AB9037492D88}" type="presParOf" srcId="{39F20C06-2D74-48A8-AC8D-3FF56CA34E4F}" destId="{B79E2A42-B0DB-41D7-957D-89D8D4B36151}" srcOrd="1" destOrd="0" presId="urn:microsoft.com/office/officeart/2005/8/layout/orgChart1"/>
    <dgm:cxn modelId="{4294C279-0ABD-46C5-82A8-327FD1375B81}" type="presParOf" srcId="{B79E2A42-B0DB-41D7-957D-89D8D4B36151}" destId="{B9854FDC-EF86-48F6-9174-DD7F2CA239C0}" srcOrd="0" destOrd="0" presId="urn:microsoft.com/office/officeart/2005/8/layout/orgChart1"/>
    <dgm:cxn modelId="{E3AEBDBE-446E-42D0-BABC-B69E054806AB}" type="presParOf" srcId="{B79E2A42-B0DB-41D7-957D-89D8D4B36151}" destId="{8D34F5B4-E385-4F00-9CF7-B66389F31CAA}" srcOrd="1" destOrd="0" presId="urn:microsoft.com/office/officeart/2005/8/layout/orgChart1"/>
    <dgm:cxn modelId="{2C9C3D5C-8607-45DD-9591-460FD7062E68}" type="presParOf" srcId="{8D34F5B4-E385-4F00-9CF7-B66389F31CAA}" destId="{7C4AAF90-3CD9-49C8-BC6C-B93D5CD37004}" srcOrd="0" destOrd="0" presId="urn:microsoft.com/office/officeart/2005/8/layout/orgChart1"/>
    <dgm:cxn modelId="{D8D8EDA7-D1D8-4750-A9DE-7E03A02B92BD}" type="presParOf" srcId="{7C4AAF90-3CD9-49C8-BC6C-B93D5CD37004}" destId="{3117C1B3-7EDF-437A-B67A-B9E04E1ED639}" srcOrd="0" destOrd="0" presId="urn:microsoft.com/office/officeart/2005/8/layout/orgChart1"/>
    <dgm:cxn modelId="{91104661-0EFF-4CF8-B3E1-3253E2CBFA72}" type="presParOf" srcId="{7C4AAF90-3CD9-49C8-BC6C-B93D5CD37004}" destId="{2F70F054-5010-4D95-89B7-D574A1BF4B7E}" srcOrd="1" destOrd="0" presId="urn:microsoft.com/office/officeart/2005/8/layout/orgChart1"/>
    <dgm:cxn modelId="{98E1A3FA-280E-4292-88B7-373B32EFEA9F}" type="presParOf" srcId="{8D34F5B4-E385-4F00-9CF7-B66389F31CAA}" destId="{73EF22DC-A1EF-4690-B346-D9B17153356F}" srcOrd="1" destOrd="0" presId="urn:microsoft.com/office/officeart/2005/8/layout/orgChart1"/>
    <dgm:cxn modelId="{BE0B6427-89D1-4D5E-9C3C-E8CE97E4B2EE}" type="presParOf" srcId="{8D34F5B4-E385-4F00-9CF7-B66389F31CAA}" destId="{050704F9-7A27-41BD-B20E-1FFB3736B336}" srcOrd="2" destOrd="0" presId="urn:microsoft.com/office/officeart/2005/8/layout/orgChart1"/>
    <dgm:cxn modelId="{38DE5F20-13A7-4AFC-ADE5-04A723D0D215}" type="presParOf" srcId="{B79E2A42-B0DB-41D7-957D-89D8D4B36151}" destId="{ACBA6DFD-926C-4F08-B1A6-8132E3CD6628}" srcOrd="2" destOrd="0" presId="urn:microsoft.com/office/officeart/2005/8/layout/orgChart1"/>
    <dgm:cxn modelId="{6371AABD-0F68-48FA-BAAC-01297E61BBA3}" type="presParOf" srcId="{B79E2A42-B0DB-41D7-957D-89D8D4B36151}" destId="{C91F8121-5D2F-4101-A363-2FCD8A88C88D}" srcOrd="3" destOrd="0" presId="urn:microsoft.com/office/officeart/2005/8/layout/orgChart1"/>
    <dgm:cxn modelId="{DA667B0B-C3CC-4B8F-A55F-7093BECFBA95}" type="presParOf" srcId="{C91F8121-5D2F-4101-A363-2FCD8A88C88D}" destId="{F4A0D3F1-50F7-4CDB-B6C0-D1A019CD92B7}" srcOrd="0" destOrd="0" presId="urn:microsoft.com/office/officeart/2005/8/layout/orgChart1"/>
    <dgm:cxn modelId="{C7E7BA89-A81E-4AF8-804B-EB26E1C1DD43}" type="presParOf" srcId="{F4A0D3F1-50F7-4CDB-B6C0-D1A019CD92B7}" destId="{388DF4D4-C02C-4F03-88AF-BBC18A9340F9}" srcOrd="0" destOrd="0" presId="urn:microsoft.com/office/officeart/2005/8/layout/orgChart1"/>
    <dgm:cxn modelId="{C422FF3A-2E44-48EF-9DA6-487C6501B3C8}" type="presParOf" srcId="{F4A0D3F1-50F7-4CDB-B6C0-D1A019CD92B7}" destId="{68846B7A-E5A2-4C28-98F8-F9D2ABF0862E}" srcOrd="1" destOrd="0" presId="urn:microsoft.com/office/officeart/2005/8/layout/orgChart1"/>
    <dgm:cxn modelId="{87D10216-0716-4096-ACD3-4B886DA4A86E}" type="presParOf" srcId="{C91F8121-5D2F-4101-A363-2FCD8A88C88D}" destId="{9000FEF4-F3B0-44B0-ABC6-19B6028CD25C}" srcOrd="1" destOrd="0" presId="urn:microsoft.com/office/officeart/2005/8/layout/orgChart1"/>
    <dgm:cxn modelId="{CE32473C-192C-4308-9B3C-5BE903F520CC}" type="presParOf" srcId="{C91F8121-5D2F-4101-A363-2FCD8A88C88D}" destId="{A24D5007-79DA-403F-99B4-79EE993995C9}" srcOrd="2" destOrd="0" presId="urn:microsoft.com/office/officeart/2005/8/layout/orgChart1"/>
    <dgm:cxn modelId="{2C673523-EAC2-44A5-A1BD-BD979C7F9152}" type="presParOf" srcId="{B79E2A42-B0DB-41D7-957D-89D8D4B36151}" destId="{840AAA71-E8CE-4C1F-BD0A-6971EB062F7E}" srcOrd="4" destOrd="0" presId="urn:microsoft.com/office/officeart/2005/8/layout/orgChart1"/>
    <dgm:cxn modelId="{F0328B77-488D-4E8E-BA0A-60D706E827FA}" type="presParOf" srcId="{B79E2A42-B0DB-41D7-957D-89D8D4B36151}" destId="{4366A571-8654-4AC2-89DB-EFB47AB209C0}" srcOrd="5" destOrd="0" presId="urn:microsoft.com/office/officeart/2005/8/layout/orgChart1"/>
    <dgm:cxn modelId="{336EAB7E-5CC8-4384-94BB-673767295761}" type="presParOf" srcId="{4366A571-8654-4AC2-89DB-EFB47AB209C0}" destId="{89EC96E5-2B60-44EA-BC3C-529A4A686B23}" srcOrd="0" destOrd="0" presId="urn:microsoft.com/office/officeart/2005/8/layout/orgChart1"/>
    <dgm:cxn modelId="{8E979DE0-AB8C-4564-BC2A-F9AF41B74825}" type="presParOf" srcId="{89EC96E5-2B60-44EA-BC3C-529A4A686B23}" destId="{9BEF1889-EC43-489D-BA89-EEFB1F051E78}" srcOrd="0" destOrd="0" presId="urn:microsoft.com/office/officeart/2005/8/layout/orgChart1"/>
    <dgm:cxn modelId="{CEDCCA6F-FEBC-4428-8AB1-78AEA1D9E88A}" type="presParOf" srcId="{89EC96E5-2B60-44EA-BC3C-529A4A686B23}" destId="{916FC504-EEFB-4227-AA3C-4FE7EE9DBD65}" srcOrd="1" destOrd="0" presId="urn:microsoft.com/office/officeart/2005/8/layout/orgChart1"/>
    <dgm:cxn modelId="{D266F387-13DA-4F4A-B6F5-7E576A64DEBD}" type="presParOf" srcId="{4366A571-8654-4AC2-89DB-EFB47AB209C0}" destId="{7A1D66B7-0674-4CD4-B071-305510BFBF9D}" srcOrd="1" destOrd="0" presId="urn:microsoft.com/office/officeart/2005/8/layout/orgChart1"/>
    <dgm:cxn modelId="{7A59C273-D474-4993-B22C-3C0D11AF62FF}" type="presParOf" srcId="{4366A571-8654-4AC2-89DB-EFB47AB209C0}" destId="{EEFD5544-37E9-4FE0-AF2F-64741958C862}" srcOrd="2" destOrd="0" presId="urn:microsoft.com/office/officeart/2005/8/layout/orgChart1"/>
    <dgm:cxn modelId="{D256AD23-9F9F-4DA4-BC07-01B590E1D336}" type="presParOf" srcId="{B79E2A42-B0DB-41D7-957D-89D8D4B36151}" destId="{C34C1A57-5F59-48B3-AE8D-1FFAB2D32E03}" srcOrd="6" destOrd="0" presId="urn:microsoft.com/office/officeart/2005/8/layout/orgChart1"/>
    <dgm:cxn modelId="{9AF53D14-B405-4E4F-AF1E-E4414AE7CF60}" type="presParOf" srcId="{B79E2A42-B0DB-41D7-957D-89D8D4B36151}" destId="{7372E44D-259C-4DC6-8A9F-7FE2C7689F96}" srcOrd="7" destOrd="0" presId="urn:microsoft.com/office/officeart/2005/8/layout/orgChart1"/>
    <dgm:cxn modelId="{1D786DD6-9F49-4C80-A4FE-8ECBAEEC59D8}" type="presParOf" srcId="{7372E44D-259C-4DC6-8A9F-7FE2C7689F96}" destId="{C8447DCD-EA50-4D1B-8FC1-C7ECEEDF1CA2}" srcOrd="0" destOrd="0" presId="urn:microsoft.com/office/officeart/2005/8/layout/orgChart1"/>
    <dgm:cxn modelId="{164809CC-8CBF-4283-8402-B450D8A66B92}" type="presParOf" srcId="{C8447DCD-EA50-4D1B-8FC1-C7ECEEDF1CA2}" destId="{8B630F7D-8D4A-4AA0-A9DC-2D83A8D7E54A}" srcOrd="0" destOrd="0" presId="urn:microsoft.com/office/officeart/2005/8/layout/orgChart1"/>
    <dgm:cxn modelId="{FC09BDA7-E19B-4E70-BFE4-F10D54785436}" type="presParOf" srcId="{C8447DCD-EA50-4D1B-8FC1-C7ECEEDF1CA2}" destId="{26076512-3EB7-4407-A56E-C9C98DD2035F}" srcOrd="1" destOrd="0" presId="urn:microsoft.com/office/officeart/2005/8/layout/orgChart1"/>
    <dgm:cxn modelId="{329238F8-C77D-4353-9820-AA9688002BA6}" type="presParOf" srcId="{7372E44D-259C-4DC6-8A9F-7FE2C7689F96}" destId="{23BC294C-84A3-4351-9BCE-B2DD9706EEC9}" srcOrd="1" destOrd="0" presId="urn:microsoft.com/office/officeart/2005/8/layout/orgChart1"/>
    <dgm:cxn modelId="{03E145E5-041B-41DF-9ADB-F88C2D44EF7A}" type="presParOf" srcId="{7372E44D-259C-4DC6-8A9F-7FE2C7689F96}" destId="{C7D35362-8AD6-43EF-8054-2FB57835E09A}" srcOrd="2" destOrd="0" presId="urn:microsoft.com/office/officeart/2005/8/layout/orgChart1"/>
    <dgm:cxn modelId="{448B7752-E3DD-497A-8609-C1B2EF0A632B}" type="presParOf" srcId="{B79E2A42-B0DB-41D7-957D-89D8D4B36151}" destId="{65D95F8E-98F5-4F4C-BAC1-B6E1D28A7064}" srcOrd="8" destOrd="0" presId="urn:microsoft.com/office/officeart/2005/8/layout/orgChart1"/>
    <dgm:cxn modelId="{3E382D54-18D8-4B1D-8E23-0790D567B2A3}" type="presParOf" srcId="{B79E2A42-B0DB-41D7-957D-89D8D4B36151}" destId="{7B1C370B-E997-47DD-B433-EB60BE8C14C4}" srcOrd="9" destOrd="0" presId="urn:microsoft.com/office/officeart/2005/8/layout/orgChart1"/>
    <dgm:cxn modelId="{4F7B25B7-B1B9-4010-8801-EA45732BD122}" type="presParOf" srcId="{7B1C370B-E997-47DD-B433-EB60BE8C14C4}" destId="{AF38862E-3A93-4C7C-91A6-C4385177FD3E}" srcOrd="0" destOrd="0" presId="urn:microsoft.com/office/officeart/2005/8/layout/orgChart1"/>
    <dgm:cxn modelId="{794E1553-AFDA-4FED-BF10-7108925E5685}" type="presParOf" srcId="{AF38862E-3A93-4C7C-91A6-C4385177FD3E}" destId="{880EC04E-3B2D-45FB-9F69-D805F8C4461D}" srcOrd="0" destOrd="0" presId="urn:microsoft.com/office/officeart/2005/8/layout/orgChart1"/>
    <dgm:cxn modelId="{07862D0A-FEAB-42A6-AA48-374A0FA499AA}" type="presParOf" srcId="{AF38862E-3A93-4C7C-91A6-C4385177FD3E}" destId="{BD463D94-9466-4F82-B94D-4520A06BA488}" srcOrd="1" destOrd="0" presId="urn:microsoft.com/office/officeart/2005/8/layout/orgChart1"/>
    <dgm:cxn modelId="{938228DE-D176-4F58-9A84-9A75B0FAF821}" type="presParOf" srcId="{7B1C370B-E997-47DD-B433-EB60BE8C14C4}" destId="{5378173A-4EFC-41F0-A0E3-6474A65422D5}" srcOrd="1" destOrd="0" presId="urn:microsoft.com/office/officeart/2005/8/layout/orgChart1"/>
    <dgm:cxn modelId="{E6C7922E-E4EA-478C-A2A0-60997B3D790F}" type="presParOf" srcId="{7B1C370B-E997-47DD-B433-EB60BE8C14C4}" destId="{C481B640-A160-454F-8C30-31454A6DCBB8}" srcOrd="2" destOrd="0" presId="urn:microsoft.com/office/officeart/2005/8/layout/orgChart1"/>
    <dgm:cxn modelId="{390C774D-6F42-437F-800F-636AC852B0E2}" type="presParOf" srcId="{39F20C06-2D74-48A8-AC8D-3FF56CA34E4F}" destId="{E401AA80-2936-43E8-BCA8-48A8491DB013}" srcOrd="2" destOrd="0" presId="urn:microsoft.com/office/officeart/2005/8/layout/orgChart1"/>
    <dgm:cxn modelId="{A1391905-1A93-4A21-BE8B-1776E73D14E5}" type="presParOf" srcId="{1E8A3AC3-7D7C-4F34-BD20-5637C4C41CE4}" destId="{183955F1-9273-4307-AC5E-8A6699691036}" srcOrd="2" destOrd="0" presId="urn:microsoft.com/office/officeart/2005/8/layout/orgChart1"/>
    <dgm:cxn modelId="{6D2EBAB1-DD42-47AB-8239-E0AD9B8DB09F}" type="presParOf" srcId="{1E8A3AC3-7D7C-4F34-BD20-5637C4C41CE4}" destId="{DF191AA4-79F1-451E-9728-98E2EB138C29}" srcOrd="3" destOrd="0" presId="urn:microsoft.com/office/officeart/2005/8/layout/orgChart1"/>
    <dgm:cxn modelId="{9FFB5F41-B100-4F53-994E-6F4A51096DE8}" type="presParOf" srcId="{DF191AA4-79F1-451E-9728-98E2EB138C29}" destId="{13D34A7B-4706-441E-8B3D-4B6FB49EDC77}" srcOrd="0" destOrd="0" presId="urn:microsoft.com/office/officeart/2005/8/layout/orgChart1"/>
    <dgm:cxn modelId="{89CAB5BE-3AA7-4266-9DDA-7E8182C7F661}" type="presParOf" srcId="{13D34A7B-4706-441E-8B3D-4B6FB49EDC77}" destId="{5C668936-512F-482C-902C-C524646ACC68}" srcOrd="0" destOrd="0" presId="urn:microsoft.com/office/officeart/2005/8/layout/orgChart1"/>
    <dgm:cxn modelId="{41A912E9-6BFD-48E0-970C-60BD0A6D4E7B}" type="presParOf" srcId="{13D34A7B-4706-441E-8B3D-4B6FB49EDC77}" destId="{4802A13E-1E65-4925-8F72-B0707C1C1542}" srcOrd="1" destOrd="0" presId="urn:microsoft.com/office/officeart/2005/8/layout/orgChart1"/>
    <dgm:cxn modelId="{19DF6882-68C3-4BFC-B8AC-57670B519FB1}" type="presParOf" srcId="{DF191AA4-79F1-451E-9728-98E2EB138C29}" destId="{C2EB87C4-C49A-4C3D-9285-96A69D153254}" srcOrd="1" destOrd="0" presId="urn:microsoft.com/office/officeart/2005/8/layout/orgChart1"/>
    <dgm:cxn modelId="{76E4FC28-8F8D-4160-BB20-AA71C5946B5C}" type="presParOf" srcId="{C2EB87C4-C49A-4C3D-9285-96A69D153254}" destId="{73E755F4-7B04-4465-9184-673260F56727}" srcOrd="0" destOrd="0" presId="urn:microsoft.com/office/officeart/2005/8/layout/orgChart1"/>
    <dgm:cxn modelId="{1BCF1FE3-8E97-44DA-BC76-4E74BB9D0800}" type="presParOf" srcId="{C2EB87C4-C49A-4C3D-9285-96A69D153254}" destId="{ABA915FE-253F-4164-A2F6-79E9E87AE91A}" srcOrd="1" destOrd="0" presId="urn:microsoft.com/office/officeart/2005/8/layout/orgChart1"/>
    <dgm:cxn modelId="{D8709EE5-585E-43EF-95F3-43B63D80EE2D}" type="presParOf" srcId="{ABA915FE-253F-4164-A2F6-79E9E87AE91A}" destId="{567B2713-A3AA-400F-A590-1440493B3322}" srcOrd="0" destOrd="0" presId="urn:microsoft.com/office/officeart/2005/8/layout/orgChart1"/>
    <dgm:cxn modelId="{063163A0-505B-4C1C-B52F-314CBF0FDA3E}" type="presParOf" srcId="{567B2713-A3AA-400F-A590-1440493B3322}" destId="{0BE0A383-A2DC-4A60-8AF8-998CD697A597}" srcOrd="0" destOrd="0" presId="urn:microsoft.com/office/officeart/2005/8/layout/orgChart1"/>
    <dgm:cxn modelId="{DDB2F15E-C83F-427D-A4A4-239680F4F1EC}" type="presParOf" srcId="{567B2713-A3AA-400F-A590-1440493B3322}" destId="{CAC6B710-A23A-48E2-A3D2-E3917F79DFFE}" srcOrd="1" destOrd="0" presId="urn:microsoft.com/office/officeart/2005/8/layout/orgChart1"/>
    <dgm:cxn modelId="{9BC659EE-610F-4360-97F5-04BD7E12AC29}" type="presParOf" srcId="{ABA915FE-253F-4164-A2F6-79E9E87AE91A}" destId="{E5E29730-E2B2-41F4-B220-A77D4ED41DD8}" srcOrd="1" destOrd="0" presId="urn:microsoft.com/office/officeart/2005/8/layout/orgChart1"/>
    <dgm:cxn modelId="{C025B28C-717E-47A0-9AAA-6F4DF3685172}" type="presParOf" srcId="{E5E29730-E2B2-41F4-B220-A77D4ED41DD8}" destId="{7C4EE5D4-9746-4BE5-8CA0-CC72725B65BD}" srcOrd="0" destOrd="0" presId="urn:microsoft.com/office/officeart/2005/8/layout/orgChart1"/>
    <dgm:cxn modelId="{C133213A-EE58-4804-B9F9-844F1D57DEBE}" type="presParOf" srcId="{E5E29730-E2B2-41F4-B220-A77D4ED41DD8}" destId="{33FD942C-1904-4C4F-A229-774893238509}" srcOrd="1" destOrd="0" presId="urn:microsoft.com/office/officeart/2005/8/layout/orgChart1"/>
    <dgm:cxn modelId="{B84B31D4-134C-479F-944E-2478242764C3}" type="presParOf" srcId="{33FD942C-1904-4C4F-A229-774893238509}" destId="{BD3F70C2-9360-4C1C-ADD3-15E33013CEFA}" srcOrd="0" destOrd="0" presId="urn:microsoft.com/office/officeart/2005/8/layout/orgChart1"/>
    <dgm:cxn modelId="{0D744430-9A9C-43A1-8A10-B4528677851E}" type="presParOf" srcId="{BD3F70C2-9360-4C1C-ADD3-15E33013CEFA}" destId="{C50CB02C-7704-4A8F-891C-49BDCE525274}" srcOrd="0" destOrd="0" presId="urn:microsoft.com/office/officeart/2005/8/layout/orgChart1"/>
    <dgm:cxn modelId="{A092BF58-7AC6-4530-8030-EEB09E3B80E9}" type="presParOf" srcId="{BD3F70C2-9360-4C1C-ADD3-15E33013CEFA}" destId="{8E2DA02E-EBCE-4DA7-BC44-B98B8D3D71E2}" srcOrd="1" destOrd="0" presId="urn:microsoft.com/office/officeart/2005/8/layout/orgChart1"/>
    <dgm:cxn modelId="{3FBDF265-8313-400D-9F15-0462BF77E9B8}" type="presParOf" srcId="{33FD942C-1904-4C4F-A229-774893238509}" destId="{B3D6210D-06E0-44C0-9490-A760E911D8D4}" srcOrd="1" destOrd="0" presId="urn:microsoft.com/office/officeart/2005/8/layout/orgChart1"/>
    <dgm:cxn modelId="{EFF132A6-20FE-4E71-9A78-571442A57FD5}" type="presParOf" srcId="{33FD942C-1904-4C4F-A229-774893238509}" destId="{1C6F9F44-EEF4-47B5-9A45-8C307C68064E}" srcOrd="2" destOrd="0" presId="urn:microsoft.com/office/officeart/2005/8/layout/orgChart1"/>
    <dgm:cxn modelId="{E54E342C-BBEE-4665-8B47-D6B6F36FA257}" type="presParOf" srcId="{E5E29730-E2B2-41F4-B220-A77D4ED41DD8}" destId="{7C0CCE45-911B-4EAA-BCBF-50D9590427F5}" srcOrd="2" destOrd="0" presId="urn:microsoft.com/office/officeart/2005/8/layout/orgChart1"/>
    <dgm:cxn modelId="{42234601-D532-46C2-8D1F-EB2004C7E87D}" type="presParOf" srcId="{E5E29730-E2B2-41F4-B220-A77D4ED41DD8}" destId="{46A06710-4A41-4689-9733-4E251FE28AD1}" srcOrd="3" destOrd="0" presId="urn:microsoft.com/office/officeart/2005/8/layout/orgChart1"/>
    <dgm:cxn modelId="{A06E5A16-C7DF-4160-824C-9C82057F30E6}" type="presParOf" srcId="{46A06710-4A41-4689-9733-4E251FE28AD1}" destId="{BAFD0A48-9684-4C14-8D1D-EAFA0F85B482}" srcOrd="0" destOrd="0" presId="urn:microsoft.com/office/officeart/2005/8/layout/orgChart1"/>
    <dgm:cxn modelId="{F2A59724-61F5-42D4-ABB8-B51D971FB952}" type="presParOf" srcId="{BAFD0A48-9684-4C14-8D1D-EAFA0F85B482}" destId="{E6A979BB-E2AD-43FA-9D0D-590AB50B798C}" srcOrd="0" destOrd="0" presId="urn:microsoft.com/office/officeart/2005/8/layout/orgChart1"/>
    <dgm:cxn modelId="{0BFC9FB6-9253-4243-B016-E9C275AD4E05}" type="presParOf" srcId="{BAFD0A48-9684-4C14-8D1D-EAFA0F85B482}" destId="{81B482DF-D778-4B2F-811B-356D5AFE9D08}" srcOrd="1" destOrd="0" presId="urn:microsoft.com/office/officeart/2005/8/layout/orgChart1"/>
    <dgm:cxn modelId="{CED045BF-2A2D-4D42-BCA5-9E4226A9C1D7}" type="presParOf" srcId="{46A06710-4A41-4689-9733-4E251FE28AD1}" destId="{364A14A7-48BA-498D-80F2-161524C876C0}" srcOrd="1" destOrd="0" presId="urn:microsoft.com/office/officeart/2005/8/layout/orgChart1"/>
    <dgm:cxn modelId="{07C4AF73-15B2-45A1-A427-A25CD36B9D1F}" type="presParOf" srcId="{46A06710-4A41-4689-9733-4E251FE28AD1}" destId="{84732F39-19A9-43E5-893C-8946D8E6AD7D}" srcOrd="2" destOrd="0" presId="urn:microsoft.com/office/officeart/2005/8/layout/orgChart1"/>
    <dgm:cxn modelId="{2D72F9DC-659B-4A4D-843A-201D2194F06C}" type="presParOf" srcId="{E5E29730-E2B2-41F4-B220-A77D4ED41DD8}" destId="{9B25CE16-0383-46AB-AB41-B5318A146C7C}" srcOrd="4" destOrd="0" presId="urn:microsoft.com/office/officeart/2005/8/layout/orgChart1"/>
    <dgm:cxn modelId="{1BADC562-B076-4506-8AC5-76FB40083D88}" type="presParOf" srcId="{E5E29730-E2B2-41F4-B220-A77D4ED41DD8}" destId="{00F17511-82AE-4ECC-B79F-52A167461818}" srcOrd="5" destOrd="0" presId="urn:microsoft.com/office/officeart/2005/8/layout/orgChart1"/>
    <dgm:cxn modelId="{3B04D7E8-FA1B-4788-B2E4-A0BCDEC85813}" type="presParOf" srcId="{00F17511-82AE-4ECC-B79F-52A167461818}" destId="{89FADEC9-CC14-4FC4-B972-C282CC2BC4CF}" srcOrd="0" destOrd="0" presId="urn:microsoft.com/office/officeart/2005/8/layout/orgChart1"/>
    <dgm:cxn modelId="{C2D49628-9CB1-480A-B8D3-281DD7F7F9B4}" type="presParOf" srcId="{89FADEC9-CC14-4FC4-B972-C282CC2BC4CF}" destId="{FB385750-EE75-47C4-A48D-DDC75733E7CB}" srcOrd="0" destOrd="0" presId="urn:microsoft.com/office/officeart/2005/8/layout/orgChart1"/>
    <dgm:cxn modelId="{8AFC50B1-DDFB-468F-B0F9-2AF0F8009447}" type="presParOf" srcId="{89FADEC9-CC14-4FC4-B972-C282CC2BC4CF}" destId="{F06264A7-BC16-4842-B5F6-9C5E37BC5511}" srcOrd="1" destOrd="0" presId="urn:microsoft.com/office/officeart/2005/8/layout/orgChart1"/>
    <dgm:cxn modelId="{04A2EB3A-AB63-4B02-A735-3B51FBE7545C}" type="presParOf" srcId="{00F17511-82AE-4ECC-B79F-52A167461818}" destId="{9B3DC300-E1D5-4916-8A1E-2931EFCF9DAE}" srcOrd="1" destOrd="0" presId="urn:microsoft.com/office/officeart/2005/8/layout/orgChart1"/>
    <dgm:cxn modelId="{4D589948-A680-48A6-BBA3-97834EF0F5CF}" type="presParOf" srcId="{00F17511-82AE-4ECC-B79F-52A167461818}" destId="{F9FD97E8-8AC6-49CE-BE4F-12351FC28108}" srcOrd="2" destOrd="0" presId="urn:microsoft.com/office/officeart/2005/8/layout/orgChart1"/>
    <dgm:cxn modelId="{8160C4E6-5193-4709-AFD5-F750088834E3}" type="presParOf" srcId="{ABA915FE-253F-4164-A2F6-79E9E87AE91A}" destId="{64EB02AA-5420-4B18-B650-A2D4B4C81DFA}" srcOrd="2" destOrd="0" presId="urn:microsoft.com/office/officeart/2005/8/layout/orgChart1"/>
    <dgm:cxn modelId="{4EBCF105-7D34-4B86-A363-D31B49D4DB86}" type="presParOf" srcId="{C2EB87C4-C49A-4C3D-9285-96A69D153254}" destId="{0FE8AFC5-20D9-4996-BB00-8B31E9B40DF7}" srcOrd="2" destOrd="0" presId="urn:microsoft.com/office/officeart/2005/8/layout/orgChart1"/>
    <dgm:cxn modelId="{6BEE529F-C4FD-4BF0-A120-7FC1785DC392}" type="presParOf" srcId="{C2EB87C4-C49A-4C3D-9285-96A69D153254}" destId="{8D243D4C-6EBD-44E1-AF21-53465DB6C276}" srcOrd="3" destOrd="0" presId="urn:microsoft.com/office/officeart/2005/8/layout/orgChart1"/>
    <dgm:cxn modelId="{85AE7DF1-BC7C-4126-8E3C-65A46D388B81}" type="presParOf" srcId="{8D243D4C-6EBD-44E1-AF21-53465DB6C276}" destId="{EFF68C7D-72B9-4DF9-A666-A826773D9A17}" srcOrd="0" destOrd="0" presId="urn:microsoft.com/office/officeart/2005/8/layout/orgChart1"/>
    <dgm:cxn modelId="{5DC0BA6F-0420-4A10-9572-431B5AEAD02A}" type="presParOf" srcId="{EFF68C7D-72B9-4DF9-A666-A826773D9A17}" destId="{41DD14E2-80F3-475D-8C9C-7CD7298E3ACF}" srcOrd="0" destOrd="0" presId="urn:microsoft.com/office/officeart/2005/8/layout/orgChart1"/>
    <dgm:cxn modelId="{0972876B-F371-4B34-B4F1-2F7F92C7352F}" type="presParOf" srcId="{EFF68C7D-72B9-4DF9-A666-A826773D9A17}" destId="{0E79208B-01F1-44BD-8D65-9FC941FA82E9}" srcOrd="1" destOrd="0" presId="urn:microsoft.com/office/officeart/2005/8/layout/orgChart1"/>
    <dgm:cxn modelId="{3D4E3583-2EB1-4459-AC48-A060A5DC991A}" type="presParOf" srcId="{8D243D4C-6EBD-44E1-AF21-53465DB6C276}" destId="{320EF6CD-C6B6-45AC-A3D2-E4CCABE8131C}" srcOrd="1" destOrd="0" presId="urn:microsoft.com/office/officeart/2005/8/layout/orgChart1"/>
    <dgm:cxn modelId="{296A18CE-CA8F-4F3C-BBE8-E7743A3AA01E}" type="presParOf" srcId="{320EF6CD-C6B6-45AC-A3D2-E4CCABE8131C}" destId="{6850066C-A720-41EB-BB4A-E80BEF800857}" srcOrd="0" destOrd="0" presId="urn:microsoft.com/office/officeart/2005/8/layout/orgChart1"/>
    <dgm:cxn modelId="{41E98F57-C146-4643-8ABD-8198FE1889A7}" type="presParOf" srcId="{320EF6CD-C6B6-45AC-A3D2-E4CCABE8131C}" destId="{DA9B946E-E25A-422C-9DBA-EAFAC3C393B3}" srcOrd="1" destOrd="0" presId="urn:microsoft.com/office/officeart/2005/8/layout/orgChart1"/>
    <dgm:cxn modelId="{0CF9D9DF-8035-4837-B720-2F80B4573B17}" type="presParOf" srcId="{DA9B946E-E25A-422C-9DBA-EAFAC3C393B3}" destId="{CD4FCD35-D582-4E6E-B15F-CC14BCCC72DB}" srcOrd="0" destOrd="0" presId="urn:microsoft.com/office/officeart/2005/8/layout/orgChart1"/>
    <dgm:cxn modelId="{8A8C8515-5DE0-46F6-9C08-6C66105F1A9B}" type="presParOf" srcId="{CD4FCD35-D582-4E6E-B15F-CC14BCCC72DB}" destId="{0F5A4483-F307-47A6-84F9-C10F0E8576D9}" srcOrd="0" destOrd="0" presId="urn:microsoft.com/office/officeart/2005/8/layout/orgChart1"/>
    <dgm:cxn modelId="{FCF6C98A-7C29-4A15-A18C-3A8FCE1A04DB}" type="presParOf" srcId="{CD4FCD35-D582-4E6E-B15F-CC14BCCC72DB}" destId="{A839FC34-868E-4941-AC3A-4E8E800A7F9C}" srcOrd="1" destOrd="0" presId="urn:microsoft.com/office/officeart/2005/8/layout/orgChart1"/>
    <dgm:cxn modelId="{B5404A76-BCE4-4616-BDE5-6DF3D4615714}" type="presParOf" srcId="{DA9B946E-E25A-422C-9DBA-EAFAC3C393B3}" destId="{99C8E9E9-022F-4D38-B28B-0E57F7E888CC}" srcOrd="1" destOrd="0" presId="urn:microsoft.com/office/officeart/2005/8/layout/orgChart1"/>
    <dgm:cxn modelId="{C8FC452A-947A-46F0-85E9-DB4EA08D1EDC}" type="presParOf" srcId="{DA9B946E-E25A-422C-9DBA-EAFAC3C393B3}" destId="{CA8B1A22-0742-464A-A4A6-41ED8A88AC0E}" srcOrd="2" destOrd="0" presId="urn:microsoft.com/office/officeart/2005/8/layout/orgChart1"/>
    <dgm:cxn modelId="{FE6F9143-8BFA-48FD-820D-D4F9A0DC23A0}" type="presParOf" srcId="{320EF6CD-C6B6-45AC-A3D2-E4CCABE8131C}" destId="{B5D1C4AD-D014-4CD4-9B38-48E4ABA36B99}" srcOrd="2" destOrd="0" presId="urn:microsoft.com/office/officeart/2005/8/layout/orgChart1"/>
    <dgm:cxn modelId="{62B12EA4-5C04-447A-932B-3F26CA3B9FEB}" type="presParOf" srcId="{320EF6CD-C6B6-45AC-A3D2-E4CCABE8131C}" destId="{E9A1423E-615C-47F6-BB70-4E5F05D6661A}" srcOrd="3" destOrd="0" presId="urn:microsoft.com/office/officeart/2005/8/layout/orgChart1"/>
    <dgm:cxn modelId="{088221D8-B8CF-4C8D-8ADF-2E8665A944DA}" type="presParOf" srcId="{E9A1423E-615C-47F6-BB70-4E5F05D6661A}" destId="{2962B0A5-3AD8-4B54-B40E-1744F4692824}" srcOrd="0" destOrd="0" presId="urn:microsoft.com/office/officeart/2005/8/layout/orgChart1"/>
    <dgm:cxn modelId="{88199CF6-B514-4E8B-B9AA-51F8EC7B7734}" type="presParOf" srcId="{2962B0A5-3AD8-4B54-B40E-1744F4692824}" destId="{EE206446-CE49-41E6-81AC-9CD2DB58B18E}" srcOrd="0" destOrd="0" presId="urn:microsoft.com/office/officeart/2005/8/layout/orgChart1"/>
    <dgm:cxn modelId="{4CA2FDF7-2666-42E7-AFFB-517A1CFA6713}" type="presParOf" srcId="{2962B0A5-3AD8-4B54-B40E-1744F4692824}" destId="{F7F70A23-6CC4-443E-901E-48A9EC019A9B}" srcOrd="1" destOrd="0" presId="urn:microsoft.com/office/officeart/2005/8/layout/orgChart1"/>
    <dgm:cxn modelId="{CB021541-C928-4ABF-B0D9-BDCA8D10CC99}" type="presParOf" srcId="{E9A1423E-615C-47F6-BB70-4E5F05D6661A}" destId="{9C182DCE-C16A-4A54-9F64-F97EAD08F870}" srcOrd="1" destOrd="0" presId="urn:microsoft.com/office/officeart/2005/8/layout/orgChart1"/>
    <dgm:cxn modelId="{6D50C0A2-99DD-4B94-9AC7-868CB4EC0708}" type="presParOf" srcId="{E9A1423E-615C-47F6-BB70-4E5F05D6661A}" destId="{E354381A-2E98-464C-B1B0-9A526C5517A0}" srcOrd="2" destOrd="0" presId="urn:microsoft.com/office/officeart/2005/8/layout/orgChart1"/>
    <dgm:cxn modelId="{FBD878B8-FFCE-4303-96DD-2CEA4A178141}" type="presParOf" srcId="{320EF6CD-C6B6-45AC-A3D2-E4CCABE8131C}" destId="{23F2230D-956D-4EF1-8724-9F1241C9491A}" srcOrd="4" destOrd="0" presId="urn:microsoft.com/office/officeart/2005/8/layout/orgChart1"/>
    <dgm:cxn modelId="{4A945933-1CDD-4FCD-8A0E-000111989828}" type="presParOf" srcId="{320EF6CD-C6B6-45AC-A3D2-E4CCABE8131C}" destId="{579543AD-E99C-44A7-9742-B76168528FC7}" srcOrd="5" destOrd="0" presId="urn:microsoft.com/office/officeart/2005/8/layout/orgChart1"/>
    <dgm:cxn modelId="{65C777BF-E5EA-4E7B-B91A-7CD1AA60B2BC}" type="presParOf" srcId="{579543AD-E99C-44A7-9742-B76168528FC7}" destId="{0282C353-71B4-4073-BB0B-233A023C2FFB}" srcOrd="0" destOrd="0" presId="urn:microsoft.com/office/officeart/2005/8/layout/orgChart1"/>
    <dgm:cxn modelId="{19C2394A-C48B-451E-BF31-D322BAC8A9BA}" type="presParOf" srcId="{0282C353-71B4-4073-BB0B-233A023C2FFB}" destId="{6758545B-4F17-41EE-A987-BBA99D15F7E7}" srcOrd="0" destOrd="0" presId="urn:microsoft.com/office/officeart/2005/8/layout/orgChart1"/>
    <dgm:cxn modelId="{EE1E7E91-E068-4E38-B932-D4964011E071}" type="presParOf" srcId="{0282C353-71B4-4073-BB0B-233A023C2FFB}" destId="{B658E91F-F276-40A7-88F8-FCE1DEDD99DF}" srcOrd="1" destOrd="0" presId="urn:microsoft.com/office/officeart/2005/8/layout/orgChart1"/>
    <dgm:cxn modelId="{E9FF2507-B3A6-41FD-9838-A280A5C8156C}" type="presParOf" srcId="{579543AD-E99C-44A7-9742-B76168528FC7}" destId="{6C4EBF69-158D-431C-9803-8A561715981B}" srcOrd="1" destOrd="0" presId="urn:microsoft.com/office/officeart/2005/8/layout/orgChart1"/>
    <dgm:cxn modelId="{A78A5690-CE95-45B9-9FD9-3F4EA6F9E32D}" type="presParOf" srcId="{579543AD-E99C-44A7-9742-B76168528FC7}" destId="{CC986865-1C28-4880-986E-EF53AAE7B831}" srcOrd="2" destOrd="0" presId="urn:microsoft.com/office/officeart/2005/8/layout/orgChart1"/>
    <dgm:cxn modelId="{E866705E-15B7-40E5-9AEF-DABEE290DBD2}" type="presParOf" srcId="{8D243D4C-6EBD-44E1-AF21-53465DB6C276}" destId="{303D9881-E850-4170-AED5-AB2B0C95544B}" srcOrd="2" destOrd="0" presId="urn:microsoft.com/office/officeart/2005/8/layout/orgChart1"/>
    <dgm:cxn modelId="{89CA0536-7890-4995-B4A6-5F80E3EB75FE}" type="presParOf" srcId="{DF191AA4-79F1-451E-9728-98E2EB138C29}" destId="{79347069-90D1-4B70-A4F7-77FB9416BE96}" srcOrd="2" destOrd="0" presId="urn:microsoft.com/office/officeart/2005/8/layout/orgChart1"/>
    <dgm:cxn modelId="{B440020B-CADA-491B-8F1E-ABA38CFB6061}" type="presParOf" srcId="{96043A0C-C0BD-49AC-941D-AC3EE363B075}" destId="{A22240CD-742D-456B-81B2-6293D4D45EF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5A0FF44-CEC1-4F22-A57C-39489C81C0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8CFA8D83-3EC5-42DA-ADD4-141B7FA80CC0}">
      <dgm:prSet phldrT="[Text]" custT="1">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lstStyle/>
        <a:p>
          <a:pPr algn="ctr">
            <a:spcAft>
              <a:spcPts val="0"/>
            </a:spcAft>
          </a:pPr>
          <a:r>
            <a:rPr lang="de-DE" sz="1700" b="1" dirty="0">
              <a:solidFill>
                <a:schemeClr val="tx1"/>
              </a:solidFill>
            </a:rPr>
            <a:t>(Multiple) Stake-holderinteressen </a:t>
          </a:r>
          <a:r>
            <a:rPr lang="de-DE" sz="1600" b="0" dirty="0">
              <a:solidFill>
                <a:schemeClr val="tx1"/>
              </a:solidFill>
            </a:rPr>
            <a:t>und etwaige Konflikte zwischen diesen müssen kaum berücksichtigt werden, meist ist nur die Perspektive des Betriebs relevant </a:t>
          </a:r>
        </a:p>
        <a:p>
          <a:pPr algn="ctr">
            <a:spcAft>
              <a:spcPts val="0"/>
            </a:spcAft>
          </a:pPr>
          <a:r>
            <a:rPr lang="de-DE" sz="1600" b="0" dirty="0">
              <a:solidFill>
                <a:schemeClr val="tx1"/>
              </a:solidFill>
            </a:rPr>
            <a:t>(ca. 95,5 %) </a:t>
          </a:r>
        </a:p>
      </dgm:t>
    </dgm:pt>
    <dgm:pt modelId="{9AA1DD3C-E906-49EA-BA81-3832BA7D343B}" type="parTrans" cxnId="{51AEC049-BA25-4042-96CD-661D5FDA1F8D}">
      <dgm:prSet/>
      <dgm:spPr/>
      <dgm:t>
        <a:bodyPr/>
        <a:lstStyle/>
        <a:p>
          <a:endParaRPr lang="de-DE"/>
        </a:p>
      </dgm:t>
    </dgm:pt>
    <dgm:pt modelId="{9D3B3E00-C168-4699-B4B1-827655F7D061}" type="sibTrans" cxnId="{51AEC049-BA25-4042-96CD-661D5FDA1F8D}">
      <dgm:prSet/>
      <dgm:spPr/>
      <dgm:t>
        <a:bodyPr/>
        <a:lstStyle/>
        <a:p>
          <a:endParaRPr lang="de-DE"/>
        </a:p>
      </dgm:t>
    </dgm:pt>
    <dgm:pt modelId="{71BFDABE-2B3A-4ECC-83DD-012BA82B17AA}">
      <dgm:prSet phldrT="[Text]" custT="1">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nchor="ctr"/>
        <a:lstStyle/>
        <a:p>
          <a:pPr algn="ctr"/>
          <a:r>
            <a:rPr lang="de-DE" sz="1800" b="0" dirty="0">
              <a:solidFill>
                <a:schemeClr val="tx1"/>
              </a:solidFill>
            </a:rPr>
            <a:t>Kurz- und vor allem langfristige </a:t>
          </a:r>
          <a:r>
            <a:rPr lang="de-DE" sz="1800" b="1" dirty="0">
              <a:solidFill>
                <a:schemeClr val="tx1"/>
              </a:solidFill>
            </a:rPr>
            <a:t>Wirkungen </a:t>
          </a:r>
          <a:br>
            <a:rPr lang="de-DE" sz="1800" b="1" dirty="0">
              <a:solidFill>
                <a:schemeClr val="tx1"/>
              </a:solidFill>
            </a:rPr>
          </a:br>
          <a:r>
            <a:rPr lang="de-DE" sz="1800" b="0" dirty="0">
              <a:solidFill>
                <a:schemeClr val="tx1"/>
              </a:solidFill>
            </a:rPr>
            <a:t>müssen selten berücksichtigt werden </a:t>
          </a:r>
          <a:r>
            <a:rPr lang="de-DE" sz="1600" b="0" dirty="0">
              <a:solidFill>
                <a:schemeClr val="tx1"/>
              </a:solidFill>
            </a:rPr>
            <a:t>(ca. 1,9 %) </a:t>
          </a:r>
        </a:p>
      </dgm:t>
    </dgm:pt>
    <dgm:pt modelId="{DD96EB16-B4E8-41AD-B60D-5DC12785F548}" type="parTrans" cxnId="{FDE700A6-4C0F-47B0-9779-35C7E2534BF5}">
      <dgm:prSet/>
      <dgm:spPr/>
      <dgm:t>
        <a:bodyPr/>
        <a:lstStyle/>
        <a:p>
          <a:endParaRPr lang="de-DE"/>
        </a:p>
      </dgm:t>
    </dgm:pt>
    <dgm:pt modelId="{7FD7F699-F2C6-4000-9C6C-5283B6A37D47}" type="sibTrans" cxnId="{FDE700A6-4C0F-47B0-9779-35C7E2534BF5}">
      <dgm:prSet/>
      <dgm:spPr/>
      <dgm:t>
        <a:bodyPr/>
        <a:lstStyle/>
        <a:p>
          <a:endParaRPr lang="de-DE"/>
        </a:p>
      </dgm:t>
    </dgm:pt>
    <dgm:pt modelId="{3678EDFB-7FD2-4044-AC18-6F689F41F57B}">
      <dgm:prSet phldrT="[Text]" custT="1">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lstStyle/>
        <a:p>
          <a:r>
            <a:rPr lang="de-DE" sz="1800" b="1" dirty="0">
              <a:solidFill>
                <a:schemeClr val="tx1"/>
              </a:solidFill>
            </a:rPr>
            <a:t>Dynamik </a:t>
          </a:r>
          <a:r>
            <a:rPr lang="de-DE" sz="1600" b="0" dirty="0">
              <a:solidFill>
                <a:schemeClr val="tx1"/>
              </a:solidFill>
            </a:rPr>
            <a:t>spielt in den Aufgaben kaum eine Rolle</a:t>
          </a:r>
          <a:endParaRPr lang="de-DE" sz="1800" b="0" dirty="0">
            <a:solidFill>
              <a:schemeClr val="tx1"/>
            </a:solidFill>
          </a:endParaRPr>
        </a:p>
      </dgm:t>
    </dgm:pt>
    <dgm:pt modelId="{F777DB27-DF27-4BDF-8360-73FE1CB47DF2}" type="parTrans" cxnId="{ABDE6D75-B0D7-49E3-B931-27ADB6A2BD47}">
      <dgm:prSet/>
      <dgm:spPr/>
      <dgm:t>
        <a:bodyPr/>
        <a:lstStyle/>
        <a:p>
          <a:endParaRPr lang="de-DE"/>
        </a:p>
      </dgm:t>
    </dgm:pt>
    <dgm:pt modelId="{FE8D4C17-1229-4678-95B6-8CA97ABEF0DD}" type="sibTrans" cxnId="{ABDE6D75-B0D7-49E3-B931-27ADB6A2BD47}">
      <dgm:prSet/>
      <dgm:spPr/>
      <dgm:t>
        <a:bodyPr/>
        <a:lstStyle/>
        <a:p>
          <a:endParaRPr lang="de-DE"/>
        </a:p>
      </dgm:t>
    </dgm:pt>
    <dgm:pt modelId="{280DB3CA-1B6E-4249-AFA8-072D5106F11B}">
      <dgm:prSet phldrT="[Text]" custT="1">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nchor="ctr"/>
        <a:lstStyle/>
        <a:p>
          <a:pPr algn="ctr">
            <a:spcAft>
              <a:spcPts val="0"/>
            </a:spcAft>
          </a:pPr>
          <a:r>
            <a:rPr lang="de-DE" sz="1700" b="1" dirty="0">
              <a:solidFill>
                <a:schemeClr val="tx1"/>
              </a:solidFill>
            </a:rPr>
            <a:t>Entscheidungen/ </a:t>
          </a:r>
          <a:r>
            <a:rPr lang="de-DE" sz="1600" b="1" dirty="0">
              <a:solidFill>
                <a:schemeClr val="tx1"/>
              </a:solidFill>
            </a:rPr>
            <a:t>Lösungen</a:t>
          </a:r>
          <a:r>
            <a:rPr lang="de-DE" sz="1600" dirty="0">
              <a:solidFill>
                <a:schemeClr val="tx1"/>
              </a:solidFill>
            </a:rPr>
            <a:t> müssen selten </a:t>
          </a:r>
          <a:r>
            <a:rPr lang="de-DE" sz="1600" b="1" dirty="0">
              <a:solidFill>
                <a:schemeClr val="tx1"/>
              </a:solidFill>
            </a:rPr>
            <a:t>begründet und/oder reflektiert </a:t>
          </a:r>
          <a:r>
            <a:rPr lang="de-DE" sz="1600" dirty="0">
              <a:solidFill>
                <a:schemeClr val="tx1"/>
              </a:solidFill>
            </a:rPr>
            <a:t>werden </a:t>
          </a:r>
        </a:p>
        <a:p>
          <a:pPr algn="ctr">
            <a:spcAft>
              <a:spcPts val="0"/>
            </a:spcAft>
          </a:pPr>
          <a:r>
            <a:rPr lang="de-DE" sz="1600" b="0" dirty="0">
              <a:solidFill>
                <a:schemeClr val="tx1"/>
              </a:solidFill>
            </a:rPr>
            <a:t>(ca. 4,8 %) </a:t>
          </a:r>
          <a:endParaRPr lang="de-DE" sz="1800" b="1" dirty="0">
            <a:solidFill>
              <a:schemeClr val="tx1"/>
            </a:solidFill>
          </a:endParaRPr>
        </a:p>
      </dgm:t>
    </dgm:pt>
    <dgm:pt modelId="{74655CD5-5D98-4606-8784-3D1283A0BB1E}" type="parTrans" cxnId="{BADDEB3F-FB79-434E-B4E2-5AF4EC4976F9}">
      <dgm:prSet/>
      <dgm:spPr/>
      <dgm:t>
        <a:bodyPr/>
        <a:lstStyle/>
        <a:p>
          <a:endParaRPr lang="de-DE"/>
        </a:p>
      </dgm:t>
    </dgm:pt>
    <dgm:pt modelId="{69CD9215-D38C-44D1-A675-9F11942B7E87}" type="sibTrans" cxnId="{BADDEB3F-FB79-434E-B4E2-5AF4EC4976F9}">
      <dgm:prSet/>
      <dgm:spPr/>
      <dgm:t>
        <a:bodyPr/>
        <a:lstStyle/>
        <a:p>
          <a:endParaRPr lang="de-DE"/>
        </a:p>
      </dgm:t>
    </dgm:pt>
    <dgm:pt modelId="{A568EAE6-1750-48D0-A97E-D5CBB85B2D69}" type="pres">
      <dgm:prSet presAssocID="{15A0FF44-CEC1-4F22-A57C-39489C81C002}" presName="diagram" presStyleCnt="0">
        <dgm:presLayoutVars>
          <dgm:dir/>
          <dgm:resizeHandles val="exact"/>
        </dgm:presLayoutVars>
      </dgm:prSet>
      <dgm:spPr/>
      <dgm:t>
        <a:bodyPr/>
        <a:lstStyle/>
        <a:p>
          <a:endParaRPr lang="de-DE"/>
        </a:p>
      </dgm:t>
    </dgm:pt>
    <dgm:pt modelId="{56120728-F9FF-4EFB-B6A1-D6AE5E5537BD}" type="pres">
      <dgm:prSet presAssocID="{3678EDFB-7FD2-4044-AC18-6F689F41F57B}" presName="node" presStyleLbl="node1" presStyleIdx="0" presStyleCnt="4" custScaleX="131273" custScaleY="161293" custLinFactNeighborX="17994" custLinFactNeighborY="8634">
        <dgm:presLayoutVars>
          <dgm:bulletEnabled val="1"/>
        </dgm:presLayoutVars>
      </dgm:prSet>
      <dgm:spPr/>
      <dgm:t>
        <a:bodyPr/>
        <a:lstStyle/>
        <a:p>
          <a:endParaRPr lang="de-DE"/>
        </a:p>
      </dgm:t>
    </dgm:pt>
    <dgm:pt modelId="{30C6C8ED-34BC-4659-8FA6-6B6475810CFE}" type="pres">
      <dgm:prSet presAssocID="{FE8D4C17-1229-4678-95B6-8CA97ABEF0DD}" presName="sibTrans" presStyleCnt="0"/>
      <dgm:spPr/>
    </dgm:pt>
    <dgm:pt modelId="{321CB763-1C2D-4A5B-AC82-40A8375F4B1D}" type="pres">
      <dgm:prSet presAssocID="{8CFA8D83-3EC5-42DA-ADD4-141B7FA80CC0}" presName="node" presStyleLbl="node1" presStyleIdx="1" presStyleCnt="4" custScaleX="131683" custScaleY="161293" custLinFactX="-23396" custLinFactY="76405" custLinFactNeighborX="-100000" custLinFactNeighborY="100000">
        <dgm:presLayoutVars>
          <dgm:bulletEnabled val="1"/>
        </dgm:presLayoutVars>
      </dgm:prSet>
      <dgm:spPr/>
      <dgm:t>
        <a:bodyPr/>
        <a:lstStyle/>
        <a:p>
          <a:endParaRPr lang="de-DE"/>
        </a:p>
      </dgm:t>
    </dgm:pt>
    <dgm:pt modelId="{3D62C44D-8E9A-4CD2-8CE5-058F1F1FC2E1}" type="pres">
      <dgm:prSet presAssocID="{9D3B3E00-C168-4699-B4B1-827655F7D061}" presName="sibTrans" presStyleCnt="0"/>
      <dgm:spPr/>
    </dgm:pt>
    <dgm:pt modelId="{C43BF1AC-48A3-46BF-BA27-70731D81907B}" type="pres">
      <dgm:prSet presAssocID="{71BFDABE-2B3A-4ECC-83DD-012BA82B17AA}" presName="node" presStyleLbl="node1" presStyleIdx="2" presStyleCnt="4" custScaleX="126039" custScaleY="161293" custLinFactX="47881" custLinFactY="-68909" custLinFactNeighborX="100000" custLinFactNeighborY="-100000">
        <dgm:presLayoutVars>
          <dgm:bulletEnabled val="1"/>
        </dgm:presLayoutVars>
      </dgm:prSet>
      <dgm:spPr/>
      <dgm:t>
        <a:bodyPr/>
        <a:lstStyle/>
        <a:p>
          <a:endParaRPr lang="de-DE"/>
        </a:p>
      </dgm:t>
    </dgm:pt>
    <dgm:pt modelId="{7028CA75-F987-4AE9-945C-107CAA4600C8}" type="pres">
      <dgm:prSet presAssocID="{7FD7F699-F2C6-4000-9C6C-5283B6A37D47}" presName="sibTrans" presStyleCnt="0"/>
      <dgm:spPr/>
    </dgm:pt>
    <dgm:pt modelId="{AF28756B-09EC-4AC2-BC79-3AD22A466F89}" type="pres">
      <dgm:prSet presAssocID="{280DB3CA-1B6E-4249-AFA8-072D5106F11B}" presName="node" presStyleLbl="node1" presStyleIdx="3" presStyleCnt="4" custScaleX="126983" custScaleY="161293" custLinFactNeighborX="10821" custLinFactNeighborY="101">
        <dgm:presLayoutVars>
          <dgm:bulletEnabled val="1"/>
        </dgm:presLayoutVars>
      </dgm:prSet>
      <dgm:spPr/>
      <dgm:t>
        <a:bodyPr/>
        <a:lstStyle/>
        <a:p>
          <a:endParaRPr lang="de-DE"/>
        </a:p>
      </dgm:t>
    </dgm:pt>
  </dgm:ptLst>
  <dgm:cxnLst>
    <dgm:cxn modelId="{3299BFC1-DFEB-4398-A188-A70A8BB26FC0}" type="presOf" srcId="{8CFA8D83-3EC5-42DA-ADD4-141B7FA80CC0}" destId="{321CB763-1C2D-4A5B-AC82-40A8375F4B1D}" srcOrd="0" destOrd="0" presId="urn:microsoft.com/office/officeart/2005/8/layout/default"/>
    <dgm:cxn modelId="{51AEC049-BA25-4042-96CD-661D5FDA1F8D}" srcId="{15A0FF44-CEC1-4F22-A57C-39489C81C002}" destId="{8CFA8D83-3EC5-42DA-ADD4-141B7FA80CC0}" srcOrd="1" destOrd="0" parTransId="{9AA1DD3C-E906-49EA-BA81-3832BA7D343B}" sibTransId="{9D3B3E00-C168-4699-B4B1-827655F7D061}"/>
    <dgm:cxn modelId="{EA398A69-3564-4D52-90A2-BFF08DC820E2}" type="presOf" srcId="{280DB3CA-1B6E-4249-AFA8-072D5106F11B}" destId="{AF28756B-09EC-4AC2-BC79-3AD22A466F89}" srcOrd="0" destOrd="0" presId="urn:microsoft.com/office/officeart/2005/8/layout/default"/>
    <dgm:cxn modelId="{FDE700A6-4C0F-47B0-9779-35C7E2534BF5}" srcId="{15A0FF44-CEC1-4F22-A57C-39489C81C002}" destId="{71BFDABE-2B3A-4ECC-83DD-012BA82B17AA}" srcOrd="2" destOrd="0" parTransId="{DD96EB16-B4E8-41AD-B60D-5DC12785F548}" sibTransId="{7FD7F699-F2C6-4000-9C6C-5283B6A37D47}"/>
    <dgm:cxn modelId="{5D637B76-BA5B-4C6E-880B-990B68ACD071}" type="presOf" srcId="{71BFDABE-2B3A-4ECC-83DD-012BA82B17AA}" destId="{C43BF1AC-48A3-46BF-BA27-70731D81907B}" srcOrd="0" destOrd="0" presId="urn:microsoft.com/office/officeart/2005/8/layout/default"/>
    <dgm:cxn modelId="{BADDEB3F-FB79-434E-B4E2-5AF4EC4976F9}" srcId="{15A0FF44-CEC1-4F22-A57C-39489C81C002}" destId="{280DB3CA-1B6E-4249-AFA8-072D5106F11B}" srcOrd="3" destOrd="0" parTransId="{74655CD5-5D98-4606-8784-3D1283A0BB1E}" sibTransId="{69CD9215-D38C-44D1-A675-9F11942B7E87}"/>
    <dgm:cxn modelId="{ABDE6D75-B0D7-49E3-B931-27ADB6A2BD47}" srcId="{15A0FF44-CEC1-4F22-A57C-39489C81C002}" destId="{3678EDFB-7FD2-4044-AC18-6F689F41F57B}" srcOrd="0" destOrd="0" parTransId="{F777DB27-DF27-4BDF-8360-73FE1CB47DF2}" sibTransId="{FE8D4C17-1229-4678-95B6-8CA97ABEF0DD}"/>
    <dgm:cxn modelId="{1CFBEE57-9E1A-45F9-9059-B7C9E344D770}" type="presOf" srcId="{15A0FF44-CEC1-4F22-A57C-39489C81C002}" destId="{A568EAE6-1750-48D0-A97E-D5CBB85B2D69}" srcOrd="0" destOrd="0" presId="urn:microsoft.com/office/officeart/2005/8/layout/default"/>
    <dgm:cxn modelId="{2ED776CC-E3D9-44B2-B24B-DAE3E5191377}" type="presOf" srcId="{3678EDFB-7FD2-4044-AC18-6F689F41F57B}" destId="{56120728-F9FF-4EFB-B6A1-D6AE5E5537BD}" srcOrd="0" destOrd="0" presId="urn:microsoft.com/office/officeart/2005/8/layout/default"/>
    <dgm:cxn modelId="{EF3987A0-ACC9-4049-AF59-F57B17447576}" type="presParOf" srcId="{A568EAE6-1750-48D0-A97E-D5CBB85B2D69}" destId="{56120728-F9FF-4EFB-B6A1-D6AE5E5537BD}" srcOrd="0" destOrd="0" presId="urn:microsoft.com/office/officeart/2005/8/layout/default"/>
    <dgm:cxn modelId="{EB679768-C8A9-47F9-9212-B34498EA2341}" type="presParOf" srcId="{A568EAE6-1750-48D0-A97E-D5CBB85B2D69}" destId="{30C6C8ED-34BC-4659-8FA6-6B6475810CFE}" srcOrd="1" destOrd="0" presId="urn:microsoft.com/office/officeart/2005/8/layout/default"/>
    <dgm:cxn modelId="{2C7E0108-3BFB-4E77-9969-0CCD242AD6A1}" type="presParOf" srcId="{A568EAE6-1750-48D0-A97E-D5CBB85B2D69}" destId="{321CB763-1C2D-4A5B-AC82-40A8375F4B1D}" srcOrd="2" destOrd="0" presId="urn:microsoft.com/office/officeart/2005/8/layout/default"/>
    <dgm:cxn modelId="{204165ED-6E62-4385-BE57-0EA6D77DE2F0}" type="presParOf" srcId="{A568EAE6-1750-48D0-A97E-D5CBB85B2D69}" destId="{3D62C44D-8E9A-4CD2-8CE5-058F1F1FC2E1}" srcOrd="3" destOrd="0" presId="urn:microsoft.com/office/officeart/2005/8/layout/default"/>
    <dgm:cxn modelId="{A79B768F-2ED1-48C1-8BDA-20AD6A7B53ED}" type="presParOf" srcId="{A568EAE6-1750-48D0-A97E-D5CBB85B2D69}" destId="{C43BF1AC-48A3-46BF-BA27-70731D81907B}" srcOrd="4" destOrd="0" presId="urn:microsoft.com/office/officeart/2005/8/layout/default"/>
    <dgm:cxn modelId="{E5FC3AA9-713D-4A6F-BCA2-2486E62BD20D}" type="presParOf" srcId="{A568EAE6-1750-48D0-A97E-D5CBB85B2D69}" destId="{7028CA75-F987-4AE9-945C-107CAA4600C8}" srcOrd="5" destOrd="0" presId="urn:microsoft.com/office/officeart/2005/8/layout/default"/>
    <dgm:cxn modelId="{82E09369-5B54-4CE8-BE64-F77347DEFD63}" type="presParOf" srcId="{A568EAE6-1750-48D0-A97E-D5CBB85B2D69}" destId="{AF28756B-09EC-4AC2-BC79-3AD22A466F8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6D84330-5375-4C7E-B25F-87DC4DB08E4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AEA90C39-EF4C-4BAD-8AD9-8C7679F2CD57}">
      <dgm:prSet phldrT="[Text]" custT="1">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lstStyle/>
        <a:p>
          <a:r>
            <a:rPr lang="de-DE" sz="1800" b="1" dirty="0">
              <a:solidFill>
                <a:schemeClr val="tx1"/>
              </a:solidFill>
            </a:rPr>
            <a:t>Klarheit/Eindeutigkeit</a:t>
          </a:r>
        </a:p>
      </dgm:t>
    </dgm:pt>
    <dgm:pt modelId="{48EA3276-C575-4FEA-A792-43F898970E1E}" type="parTrans" cxnId="{5A7B2FC3-9123-428B-989F-F76F2023B5B4}">
      <dgm:prSet/>
      <dgm:spPr/>
      <dgm:t>
        <a:bodyPr/>
        <a:lstStyle/>
        <a:p>
          <a:endParaRPr lang="de-DE"/>
        </a:p>
      </dgm:t>
    </dgm:pt>
    <dgm:pt modelId="{BC66B418-2512-4A3D-B23F-27714D0BA406}" type="sibTrans" cxnId="{5A7B2FC3-9123-428B-989F-F76F2023B5B4}">
      <dgm:prSet/>
      <dgm:spPr/>
      <dgm:t>
        <a:bodyPr/>
        <a:lstStyle/>
        <a:p>
          <a:endParaRPr lang="de-DE"/>
        </a:p>
      </dgm:t>
    </dgm:pt>
    <dgm:pt modelId="{D03A4422-DC51-4C1E-B256-FF4A1402D750}">
      <dgm:prSet phldrT="[Text]" custT="1">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lstStyle/>
        <a:p>
          <a:r>
            <a:rPr lang="de-DE" sz="1700" b="1" dirty="0">
              <a:solidFill>
                <a:schemeClr val="tx1"/>
              </a:solidFill>
            </a:rPr>
            <a:t>Ist- und Ziel-Analyse </a:t>
          </a:r>
          <a:br>
            <a:rPr lang="de-DE" sz="1700" b="1" dirty="0">
              <a:solidFill>
                <a:schemeClr val="tx1"/>
              </a:solidFill>
            </a:rPr>
          </a:br>
          <a:r>
            <a:rPr lang="de-DE" sz="1650" b="0" dirty="0">
              <a:solidFill>
                <a:schemeClr val="tx1"/>
              </a:solidFill>
            </a:rPr>
            <a:t>sind nur selten erforderlich, da der Ist- Zustand (ca. 85,7 %) und das Handlungsziel (ca. 99,5 %) zumeist eindeutig vorgegeben sind</a:t>
          </a:r>
        </a:p>
      </dgm:t>
    </dgm:pt>
    <dgm:pt modelId="{1C744A93-E258-4BB9-AF92-F1842E1F214F}" type="parTrans" cxnId="{44A537B1-1CE6-45E3-B148-DF55F8BA3673}">
      <dgm:prSet/>
      <dgm:spPr/>
      <dgm:t>
        <a:bodyPr/>
        <a:lstStyle/>
        <a:p>
          <a:endParaRPr lang="de-DE"/>
        </a:p>
      </dgm:t>
    </dgm:pt>
    <dgm:pt modelId="{59A380FF-134D-42A9-98ED-4B02A044C1DF}" type="sibTrans" cxnId="{44A537B1-1CE6-45E3-B148-DF55F8BA3673}">
      <dgm:prSet/>
      <dgm:spPr/>
      <dgm:t>
        <a:bodyPr/>
        <a:lstStyle/>
        <a:p>
          <a:endParaRPr lang="de-DE"/>
        </a:p>
      </dgm:t>
    </dgm:pt>
    <dgm:pt modelId="{0043310D-409B-4C22-9F3A-FF7C7DC06FE2}">
      <dgm:prSet phldrT="[Text]" custScaleX="165577" custScaleY="253487" custT="1" custLinFactNeighborX="9005" custLinFactNeighborY="14810">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lstStyle/>
        <a:p>
          <a:r>
            <a:rPr lang="de-DE" sz="1650" b="0" dirty="0">
              <a:solidFill>
                <a:schemeClr val="tx1"/>
              </a:solidFill>
            </a:rPr>
            <a:t>Zumeist handelt es sich um </a:t>
          </a:r>
          <a:r>
            <a:rPr lang="de-DE" sz="1700" b="1" dirty="0">
              <a:solidFill>
                <a:schemeClr val="tx1"/>
              </a:solidFill>
            </a:rPr>
            <a:t>Wissensabfragen,</a:t>
          </a:r>
          <a:r>
            <a:rPr lang="de-DE" sz="1700" b="0" dirty="0">
              <a:solidFill>
                <a:schemeClr val="tx1"/>
              </a:solidFill>
            </a:rPr>
            <a:t> </a:t>
          </a:r>
          <a:r>
            <a:rPr lang="de-DE" sz="1700" b="1" dirty="0">
              <a:solidFill>
                <a:schemeClr val="tx1"/>
              </a:solidFill>
            </a:rPr>
            <a:t>lösungsoffene</a:t>
          </a:r>
          <a:r>
            <a:rPr lang="de-DE" sz="1700" b="0" dirty="0">
              <a:solidFill>
                <a:schemeClr val="tx1"/>
              </a:solidFill>
            </a:rPr>
            <a:t> </a:t>
          </a:r>
          <a:r>
            <a:rPr lang="de-DE" sz="1650" b="0" dirty="0">
              <a:solidFill>
                <a:schemeClr val="tx1"/>
              </a:solidFill>
            </a:rPr>
            <a:t>Aufgaben sind selten zu finden (ca. 1,5 %) </a:t>
          </a:r>
          <a:endParaRPr lang="de-DE" sz="1650" dirty="0">
            <a:solidFill>
              <a:schemeClr val="tx1"/>
            </a:solidFill>
          </a:endParaRPr>
        </a:p>
      </dgm:t>
    </dgm:pt>
    <dgm:pt modelId="{02D76581-E2B5-435F-9107-29F240252FC8}" type="parTrans" cxnId="{659424B3-B23C-4C0B-925E-6C28E6F53EC2}">
      <dgm:prSet/>
      <dgm:spPr/>
      <dgm:t>
        <a:bodyPr/>
        <a:lstStyle/>
        <a:p>
          <a:endParaRPr lang="de-DE"/>
        </a:p>
      </dgm:t>
    </dgm:pt>
    <dgm:pt modelId="{1FD335E0-D947-4C31-8559-14EAF41D37E0}" type="sibTrans" cxnId="{659424B3-B23C-4C0B-925E-6C28E6F53EC2}">
      <dgm:prSet/>
      <dgm:spPr/>
      <dgm:t>
        <a:bodyPr/>
        <a:lstStyle/>
        <a:p>
          <a:endParaRPr lang="de-DE"/>
        </a:p>
      </dgm:t>
    </dgm:pt>
    <dgm:pt modelId="{085F4ABD-5E95-41CA-9078-E51D2D89958E}">
      <dgm:prSet phldrT="[Text]" custT="1">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lstStyle/>
        <a:p>
          <a:r>
            <a:rPr lang="de-DE" sz="1700" b="1" dirty="0">
              <a:solidFill>
                <a:schemeClr val="tx1"/>
              </a:solidFill>
            </a:rPr>
            <a:t>Informationen</a:t>
          </a:r>
          <a:r>
            <a:rPr lang="de-DE" sz="1650" dirty="0">
              <a:solidFill>
                <a:schemeClr val="tx1"/>
              </a:solidFill>
            </a:rPr>
            <a:t> müssen nur selten aus mehreren umfangreichen Anhängen abgeglichen und gefiltert werden </a:t>
          </a:r>
          <a:r>
            <a:rPr lang="de-DE" sz="1650" b="0" dirty="0">
              <a:solidFill>
                <a:schemeClr val="tx1"/>
              </a:solidFill>
            </a:rPr>
            <a:t>(ca. 0,7 %) </a:t>
          </a:r>
          <a:endParaRPr lang="de-DE" sz="1650" dirty="0">
            <a:solidFill>
              <a:schemeClr val="tx1"/>
            </a:solidFill>
          </a:endParaRPr>
        </a:p>
      </dgm:t>
    </dgm:pt>
    <dgm:pt modelId="{6924C0F0-8047-4F05-88CA-DA152696BE18}" type="parTrans" cxnId="{2ABBCB3F-3E65-4EDF-8550-24934137E510}">
      <dgm:prSet/>
      <dgm:spPr/>
      <dgm:t>
        <a:bodyPr/>
        <a:lstStyle/>
        <a:p>
          <a:endParaRPr lang="de-DE"/>
        </a:p>
      </dgm:t>
    </dgm:pt>
    <dgm:pt modelId="{15637F06-F715-40E2-922F-0FA44BF43FD0}" type="sibTrans" cxnId="{2ABBCB3F-3E65-4EDF-8550-24934137E510}">
      <dgm:prSet/>
      <dgm:spPr/>
      <dgm:t>
        <a:bodyPr/>
        <a:lstStyle/>
        <a:p>
          <a:endParaRPr lang="de-DE"/>
        </a:p>
      </dgm:t>
    </dgm:pt>
    <dgm:pt modelId="{CC9E41BF-F025-4E2A-BE18-E039A4D9DA89}" type="pres">
      <dgm:prSet presAssocID="{E6D84330-5375-4C7E-B25F-87DC4DB08E49}" presName="diagram" presStyleCnt="0">
        <dgm:presLayoutVars>
          <dgm:dir/>
          <dgm:resizeHandles val="exact"/>
        </dgm:presLayoutVars>
      </dgm:prSet>
      <dgm:spPr/>
      <dgm:t>
        <a:bodyPr/>
        <a:lstStyle/>
        <a:p>
          <a:endParaRPr lang="de-DE"/>
        </a:p>
      </dgm:t>
    </dgm:pt>
    <dgm:pt modelId="{9C090B39-3C26-44D9-AE47-FE0EBCE0784B}" type="pres">
      <dgm:prSet presAssocID="{AEA90C39-EF4C-4BAD-8AD9-8C7679F2CD57}" presName="node" presStyleLbl="node1" presStyleIdx="0" presStyleCnt="1" custScaleX="177439" custScaleY="336303" custLinFactNeighborX="-15585" custLinFactNeighborY="87">
        <dgm:presLayoutVars>
          <dgm:bulletEnabled val="1"/>
        </dgm:presLayoutVars>
      </dgm:prSet>
      <dgm:spPr/>
      <dgm:t>
        <a:bodyPr/>
        <a:lstStyle/>
        <a:p>
          <a:endParaRPr lang="de-DE"/>
        </a:p>
      </dgm:t>
    </dgm:pt>
  </dgm:ptLst>
  <dgm:cxnLst>
    <dgm:cxn modelId="{ADBF724C-3553-4B60-B983-29ADFCC6796F}" type="presOf" srcId="{085F4ABD-5E95-41CA-9078-E51D2D89958E}" destId="{9C090B39-3C26-44D9-AE47-FE0EBCE0784B}" srcOrd="0" destOrd="2" presId="urn:microsoft.com/office/officeart/2005/8/layout/default"/>
    <dgm:cxn modelId="{2ABBCB3F-3E65-4EDF-8550-24934137E510}" srcId="{AEA90C39-EF4C-4BAD-8AD9-8C7679F2CD57}" destId="{085F4ABD-5E95-41CA-9078-E51D2D89958E}" srcOrd="1" destOrd="0" parTransId="{6924C0F0-8047-4F05-88CA-DA152696BE18}" sibTransId="{15637F06-F715-40E2-922F-0FA44BF43FD0}"/>
    <dgm:cxn modelId="{44A537B1-1CE6-45E3-B148-DF55F8BA3673}" srcId="{AEA90C39-EF4C-4BAD-8AD9-8C7679F2CD57}" destId="{D03A4422-DC51-4C1E-B256-FF4A1402D750}" srcOrd="0" destOrd="0" parTransId="{1C744A93-E258-4BB9-AF92-F1842E1F214F}" sibTransId="{59A380FF-134D-42A9-98ED-4B02A044C1DF}"/>
    <dgm:cxn modelId="{815B7AE3-9108-4F82-8DCE-24FF51F02539}" type="presOf" srcId="{AEA90C39-EF4C-4BAD-8AD9-8C7679F2CD57}" destId="{9C090B39-3C26-44D9-AE47-FE0EBCE0784B}" srcOrd="0" destOrd="0" presId="urn:microsoft.com/office/officeart/2005/8/layout/default"/>
    <dgm:cxn modelId="{2F4FD6FC-7BE7-42EA-88E3-F236163C1FAE}" type="presOf" srcId="{E6D84330-5375-4C7E-B25F-87DC4DB08E49}" destId="{CC9E41BF-F025-4E2A-BE18-E039A4D9DA89}" srcOrd="0" destOrd="0" presId="urn:microsoft.com/office/officeart/2005/8/layout/default"/>
    <dgm:cxn modelId="{908AFB1E-9314-491B-B5A5-C2D0D673477B}" type="presOf" srcId="{0043310D-409B-4C22-9F3A-FF7C7DC06FE2}" destId="{9C090B39-3C26-44D9-AE47-FE0EBCE0784B}" srcOrd="0" destOrd="3" presId="urn:microsoft.com/office/officeart/2005/8/layout/default"/>
    <dgm:cxn modelId="{5A7B2FC3-9123-428B-989F-F76F2023B5B4}" srcId="{E6D84330-5375-4C7E-B25F-87DC4DB08E49}" destId="{AEA90C39-EF4C-4BAD-8AD9-8C7679F2CD57}" srcOrd="0" destOrd="0" parTransId="{48EA3276-C575-4FEA-A792-43F898970E1E}" sibTransId="{BC66B418-2512-4A3D-B23F-27714D0BA406}"/>
    <dgm:cxn modelId="{659424B3-B23C-4C0B-925E-6C28E6F53EC2}" srcId="{AEA90C39-EF4C-4BAD-8AD9-8C7679F2CD57}" destId="{0043310D-409B-4C22-9F3A-FF7C7DC06FE2}" srcOrd="2" destOrd="0" parTransId="{02D76581-E2B5-435F-9107-29F240252FC8}" sibTransId="{1FD335E0-D947-4C31-8559-14EAF41D37E0}"/>
    <dgm:cxn modelId="{C3AC3EDC-FA59-4BAB-92C6-5BC197418803}" type="presOf" srcId="{D03A4422-DC51-4C1E-B256-FF4A1402D750}" destId="{9C090B39-3C26-44D9-AE47-FE0EBCE0784B}" srcOrd="0" destOrd="1" presId="urn:microsoft.com/office/officeart/2005/8/layout/default"/>
    <dgm:cxn modelId="{667746EB-CF77-47E2-B07D-17C9BB6B65DC}" type="presParOf" srcId="{CC9E41BF-F025-4E2A-BE18-E039A4D9DA89}" destId="{9C090B39-3C26-44D9-AE47-FE0EBCE0784B}"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6D84330-5375-4C7E-B25F-87DC4DB08E4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AEA90C39-EF4C-4BAD-8AD9-8C7679F2CD57}">
      <dgm:prSet phldrT="[Text]" custT="1">
        <dgm:style>
          <a:lnRef idx="2">
            <a:schemeClr val="accent1"/>
          </a:lnRef>
          <a:fillRef idx="1">
            <a:schemeClr val="lt1"/>
          </a:fillRef>
          <a:effectRef idx="0">
            <a:schemeClr val="accent1"/>
          </a:effectRef>
          <a:fontRef idx="minor">
            <a:schemeClr val="dk1"/>
          </a:fontRef>
        </dgm:style>
      </dgm:prSet>
      <dgm:spPr>
        <a:noFill/>
        <a:ln w="28575">
          <a:solidFill>
            <a:schemeClr val="accent6"/>
          </a:solidFill>
        </a:ln>
      </dgm:spPr>
      <dgm:t>
        <a:bodyPr/>
        <a:lstStyle/>
        <a:p>
          <a:r>
            <a:rPr lang="de-DE" sz="1800" b="1" dirty="0">
              <a:solidFill>
                <a:schemeClr val="tx1"/>
              </a:solidFill>
            </a:rPr>
            <a:t>Berufsbezug</a:t>
          </a:r>
          <a:r>
            <a:rPr lang="de-DE" sz="1800" dirty="0">
              <a:solidFill>
                <a:schemeClr val="tx1"/>
              </a:solidFill>
            </a:rPr>
            <a:t> ist eindeutig gegeben </a:t>
          </a:r>
          <a:r>
            <a:rPr lang="de-DE" sz="1800" b="0" dirty="0">
              <a:solidFill>
                <a:schemeClr val="tx1"/>
              </a:solidFill>
            </a:rPr>
            <a:t>(100 %)</a:t>
          </a:r>
          <a:r>
            <a:rPr lang="de-DE" sz="1800" dirty="0">
              <a:solidFill>
                <a:schemeClr val="tx1"/>
              </a:solidFill>
            </a:rPr>
            <a:t>, </a:t>
          </a:r>
        </a:p>
        <a:p>
          <a:r>
            <a:rPr lang="de-DE" sz="1800" dirty="0">
              <a:solidFill>
                <a:schemeClr val="tx1"/>
              </a:solidFill>
            </a:rPr>
            <a:t>allerdings ist der Anteil </a:t>
          </a:r>
          <a:r>
            <a:rPr lang="de-DE" sz="1800" b="1" dirty="0">
              <a:solidFill>
                <a:schemeClr val="tx1"/>
              </a:solidFill>
            </a:rPr>
            <a:t>authentischer</a:t>
          </a:r>
          <a:r>
            <a:rPr lang="de-DE" sz="1800" dirty="0">
              <a:solidFill>
                <a:schemeClr val="tx1"/>
              </a:solidFill>
            </a:rPr>
            <a:t> Aufgaben gering </a:t>
          </a:r>
          <a:r>
            <a:rPr lang="de-DE" sz="1800" b="0" dirty="0">
              <a:solidFill>
                <a:schemeClr val="tx1"/>
              </a:solidFill>
            </a:rPr>
            <a:t>(ca. 18,4 %) </a:t>
          </a:r>
          <a:endParaRPr lang="de-DE" sz="1800" dirty="0">
            <a:solidFill>
              <a:schemeClr val="tx1"/>
            </a:solidFill>
          </a:endParaRPr>
        </a:p>
      </dgm:t>
    </dgm:pt>
    <dgm:pt modelId="{48EA3276-C575-4FEA-A792-43F898970E1E}" type="parTrans" cxnId="{5A7B2FC3-9123-428B-989F-F76F2023B5B4}">
      <dgm:prSet/>
      <dgm:spPr/>
      <dgm:t>
        <a:bodyPr/>
        <a:lstStyle/>
        <a:p>
          <a:endParaRPr lang="de-DE"/>
        </a:p>
      </dgm:t>
    </dgm:pt>
    <dgm:pt modelId="{BC66B418-2512-4A3D-B23F-27714D0BA406}" type="sibTrans" cxnId="{5A7B2FC3-9123-428B-989F-F76F2023B5B4}">
      <dgm:prSet/>
      <dgm:spPr/>
      <dgm:t>
        <a:bodyPr/>
        <a:lstStyle/>
        <a:p>
          <a:endParaRPr lang="de-DE"/>
        </a:p>
      </dgm:t>
    </dgm:pt>
    <dgm:pt modelId="{CC9E41BF-F025-4E2A-BE18-E039A4D9DA89}" type="pres">
      <dgm:prSet presAssocID="{E6D84330-5375-4C7E-B25F-87DC4DB08E49}" presName="diagram" presStyleCnt="0">
        <dgm:presLayoutVars>
          <dgm:dir/>
          <dgm:resizeHandles val="exact"/>
        </dgm:presLayoutVars>
      </dgm:prSet>
      <dgm:spPr/>
      <dgm:t>
        <a:bodyPr/>
        <a:lstStyle/>
        <a:p>
          <a:endParaRPr lang="de-DE"/>
        </a:p>
      </dgm:t>
    </dgm:pt>
    <dgm:pt modelId="{9C090B39-3C26-44D9-AE47-FE0EBCE0784B}" type="pres">
      <dgm:prSet presAssocID="{AEA90C39-EF4C-4BAD-8AD9-8C7679F2CD57}" presName="node" presStyleLbl="node1" presStyleIdx="0" presStyleCnt="1" custScaleX="171811" custScaleY="394288" custLinFactNeighborX="37" custLinFactNeighborY="4806">
        <dgm:presLayoutVars>
          <dgm:bulletEnabled val="1"/>
        </dgm:presLayoutVars>
      </dgm:prSet>
      <dgm:spPr/>
      <dgm:t>
        <a:bodyPr/>
        <a:lstStyle/>
        <a:p>
          <a:endParaRPr lang="de-DE"/>
        </a:p>
      </dgm:t>
    </dgm:pt>
  </dgm:ptLst>
  <dgm:cxnLst>
    <dgm:cxn modelId="{815B7AE3-9108-4F82-8DCE-24FF51F02539}" type="presOf" srcId="{AEA90C39-EF4C-4BAD-8AD9-8C7679F2CD57}" destId="{9C090B39-3C26-44D9-AE47-FE0EBCE0784B}" srcOrd="0" destOrd="0" presId="urn:microsoft.com/office/officeart/2005/8/layout/default"/>
    <dgm:cxn modelId="{2F4FD6FC-7BE7-42EA-88E3-F236163C1FAE}" type="presOf" srcId="{E6D84330-5375-4C7E-B25F-87DC4DB08E49}" destId="{CC9E41BF-F025-4E2A-BE18-E039A4D9DA89}" srcOrd="0" destOrd="0" presId="urn:microsoft.com/office/officeart/2005/8/layout/default"/>
    <dgm:cxn modelId="{5A7B2FC3-9123-428B-989F-F76F2023B5B4}" srcId="{E6D84330-5375-4C7E-B25F-87DC4DB08E49}" destId="{AEA90C39-EF4C-4BAD-8AD9-8C7679F2CD57}" srcOrd="0" destOrd="0" parTransId="{48EA3276-C575-4FEA-A792-43F898970E1E}" sibTransId="{BC66B418-2512-4A3D-B23F-27714D0BA406}"/>
    <dgm:cxn modelId="{667746EB-CF77-47E2-B07D-17C9BB6B65DC}" type="presParOf" srcId="{CC9E41BF-F025-4E2A-BE18-E039A4D9DA89}" destId="{9C090B39-3C26-44D9-AE47-FE0EBCE0784B}" srcOrd="0"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7B107D-EC3D-4DF7-94F9-655B13E5001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de-DE"/>
        </a:p>
      </dgm:t>
    </dgm:pt>
    <dgm:pt modelId="{C2E166B1-850C-4469-9762-AB52C5784D55}">
      <dgm:prSet phldrT="[Text]" custT="1"/>
      <dgm:spPr>
        <a:solidFill>
          <a:schemeClr val="bg1">
            <a:lumMod val="95000"/>
          </a:schemeClr>
        </a:solidFill>
        <a:ln w="28575">
          <a:solidFill>
            <a:schemeClr val="accent6"/>
          </a:solidFill>
        </a:ln>
      </dgm:spPr>
      <dgm:t>
        <a:bodyPr/>
        <a:lstStyle/>
        <a:p>
          <a:r>
            <a:rPr lang="de-DE" sz="1800" dirty="0">
              <a:solidFill>
                <a:schemeClr val="tx1"/>
              </a:solidFill>
            </a:rPr>
            <a:t>Vertrieb akquiriert neuen Interessenten / Kunden</a:t>
          </a:r>
        </a:p>
      </dgm:t>
    </dgm:pt>
    <dgm:pt modelId="{074C3017-368A-44D6-ACAB-E7A056F18AF3}" type="parTrans" cxnId="{AB06A587-AC95-4569-850E-C3115E2814E3}">
      <dgm:prSet/>
      <dgm:spPr/>
      <dgm:t>
        <a:bodyPr/>
        <a:lstStyle/>
        <a:p>
          <a:endParaRPr lang="de-DE"/>
        </a:p>
      </dgm:t>
    </dgm:pt>
    <dgm:pt modelId="{CF2AD99C-27F7-4996-86AF-30C8D6BCB8F8}" type="sibTrans" cxnId="{AB06A587-AC95-4569-850E-C3115E2814E3}">
      <dgm:prSet/>
      <dgm:spPr>
        <a:solidFill>
          <a:schemeClr val="bg1">
            <a:lumMod val="50000"/>
          </a:schemeClr>
        </a:solidFill>
        <a:ln>
          <a:solidFill>
            <a:schemeClr val="tx1">
              <a:lumMod val="50000"/>
              <a:lumOff val="50000"/>
            </a:schemeClr>
          </a:solidFill>
        </a:ln>
      </dgm:spPr>
      <dgm:t>
        <a:bodyPr/>
        <a:lstStyle/>
        <a:p>
          <a:endParaRPr lang="de-DE"/>
        </a:p>
      </dgm:t>
    </dgm:pt>
    <dgm:pt modelId="{F87ADDED-ED43-4349-B404-DC62CC84DC62}">
      <dgm:prSet phldrT="[Text]" custT="1"/>
      <dgm:spPr>
        <a:solidFill>
          <a:schemeClr val="bg1">
            <a:lumMod val="95000"/>
          </a:schemeClr>
        </a:solidFill>
        <a:ln w="28575">
          <a:solidFill>
            <a:schemeClr val="accent6"/>
          </a:solidFill>
        </a:ln>
      </dgm:spPr>
      <dgm:t>
        <a:bodyPr/>
        <a:lstStyle/>
        <a:p>
          <a:r>
            <a:rPr lang="de-DE" sz="1800" dirty="0">
              <a:solidFill>
                <a:schemeClr val="tx1"/>
              </a:solidFill>
            </a:rPr>
            <a:t>Mahnung, Abgabe Inkasso</a:t>
          </a:r>
        </a:p>
      </dgm:t>
    </dgm:pt>
    <dgm:pt modelId="{EE246771-CDCC-4675-9CB3-3EF2C4D8054A}" type="parTrans" cxnId="{44DE5F44-D4F6-42E3-9CCE-93AAEF445B83}">
      <dgm:prSet/>
      <dgm:spPr/>
      <dgm:t>
        <a:bodyPr/>
        <a:lstStyle/>
        <a:p>
          <a:endParaRPr lang="de-DE"/>
        </a:p>
      </dgm:t>
    </dgm:pt>
    <dgm:pt modelId="{2DA882C8-FD56-42C6-B4A5-D5CC9E9C702B}" type="sibTrans" cxnId="{44DE5F44-D4F6-42E3-9CCE-93AAEF445B83}">
      <dgm:prSet/>
      <dgm:spPr/>
      <dgm:t>
        <a:bodyPr/>
        <a:lstStyle/>
        <a:p>
          <a:endParaRPr lang="de-DE"/>
        </a:p>
      </dgm:t>
    </dgm:pt>
    <dgm:pt modelId="{C6B491B2-29FE-477A-8F3B-27D563060790}">
      <dgm:prSet phldrT="[Text]" custT="1"/>
      <dgm:spPr>
        <a:solidFill>
          <a:schemeClr val="bg1">
            <a:lumMod val="95000"/>
          </a:schemeClr>
        </a:solidFill>
        <a:ln w="28575">
          <a:solidFill>
            <a:schemeClr val="accent6"/>
          </a:solidFill>
        </a:ln>
      </dgm:spPr>
      <dgm:t>
        <a:bodyPr/>
        <a:lstStyle/>
        <a:p>
          <a:r>
            <a:rPr lang="de-DE" sz="1800" dirty="0">
              <a:solidFill>
                <a:schemeClr val="tx1"/>
              </a:solidFill>
            </a:rPr>
            <a:t>Kreditwürdigkeitsprüfung</a:t>
          </a:r>
        </a:p>
      </dgm:t>
    </dgm:pt>
    <dgm:pt modelId="{40213A5C-E973-41E3-811B-E5952A3F219C}" type="parTrans" cxnId="{0C638B13-836D-4275-866B-71FA89FB26E1}">
      <dgm:prSet/>
      <dgm:spPr/>
      <dgm:t>
        <a:bodyPr/>
        <a:lstStyle/>
        <a:p>
          <a:endParaRPr lang="de-DE"/>
        </a:p>
      </dgm:t>
    </dgm:pt>
    <dgm:pt modelId="{F3C3DA62-735D-4973-8C4E-ADCAE9E255F9}" type="sibTrans" cxnId="{0C638B13-836D-4275-866B-71FA89FB26E1}">
      <dgm:prSet/>
      <dgm:spPr>
        <a:solidFill>
          <a:schemeClr val="bg1">
            <a:lumMod val="50000"/>
          </a:schemeClr>
        </a:solidFill>
        <a:ln>
          <a:solidFill>
            <a:schemeClr val="tx1">
              <a:lumMod val="50000"/>
              <a:lumOff val="50000"/>
            </a:schemeClr>
          </a:solidFill>
        </a:ln>
      </dgm:spPr>
      <dgm:t>
        <a:bodyPr/>
        <a:lstStyle/>
        <a:p>
          <a:endParaRPr lang="de-DE"/>
        </a:p>
      </dgm:t>
    </dgm:pt>
    <dgm:pt modelId="{A2AD17F6-F4FA-4BE3-B641-CF1A9FD5452D}">
      <dgm:prSet phldrT="[Text]" custT="1"/>
      <dgm:spPr>
        <a:solidFill>
          <a:schemeClr val="bg1">
            <a:lumMod val="95000"/>
          </a:schemeClr>
        </a:solidFill>
        <a:ln w="28575">
          <a:solidFill>
            <a:schemeClr val="accent6"/>
          </a:solidFill>
        </a:ln>
      </dgm:spPr>
      <dgm:t>
        <a:bodyPr/>
        <a:lstStyle/>
        <a:p>
          <a:r>
            <a:rPr lang="de-DE" sz="1800" dirty="0">
              <a:solidFill>
                <a:schemeClr val="tx1"/>
              </a:solidFill>
            </a:rPr>
            <a:t>Kreditentscheidung</a:t>
          </a:r>
        </a:p>
      </dgm:t>
    </dgm:pt>
    <dgm:pt modelId="{9B6FED09-9D41-446A-A010-179BF4D2BF13}" type="parTrans" cxnId="{2A788A50-3834-4231-9A80-E9B291A3F9EC}">
      <dgm:prSet/>
      <dgm:spPr/>
      <dgm:t>
        <a:bodyPr/>
        <a:lstStyle/>
        <a:p>
          <a:endParaRPr lang="de-DE"/>
        </a:p>
      </dgm:t>
    </dgm:pt>
    <dgm:pt modelId="{BE48B614-73E4-4817-8431-34B7609353A5}" type="sibTrans" cxnId="{2A788A50-3834-4231-9A80-E9B291A3F9EC}">
      <dgm:prSet/>
      <dgm:spPr>
        <a:solidFill>
          <a:schemeClr val="bg1">
            <a:lumMod val="50000"/>
          </a:schemeClr>
        </a:solidFill>
        <a:ln>
          <a:solidFill>
            <a:schemeClr val="tx1">
              <a:lumMod val="50000"/>
              <a:lumOff val="50000"/>
            </a:schemeClr>
          </a:solidFill>
        </a:ln>
      </dgm:spPr>
      <dgm:t>
        <a:bodyPr/>
        <a:lstStyle/>
        <a:p>
          <a:endParaRPr lang="de-DE"/>
        </a:p>
      </dgm:t>
    </dgm:pt>
    <dgm:pt modelId="{7583E95A-B17F-4B5D-832A-4308025C3AB4}">
      <dgm:prSet phldrT="[Text]" custT="1"/>
      <dgm:spPr>
        <a:solidFill>
          <a:schemeClr val="bg1">
            <a:lumMod val="95000"/>
          </a:schemeClr>
        </a:solidFill>
        <a:ln w="28575">
          <a:solidFill>
            <a:schemeClr val="accent6"/>
          </a:solidFill>
        </a:ln>
      </dgm:spPr>
      <dgm:t>
        <a:bodyPr/>
        <a:lstStyle/>
        <a:p>
          <a:r>
            <a:rPr lang="de-DE" sz="1800" dirty="0">
              <a:solidFill>
                <a:schemeClr val="tx1"/>
              </a:solidFill>
            </a:rPr>
            <a:t>Kreditsicherung</a:t>
          </a:r>
        </a:p>
      </dgm:t>
    </dgm:pt>
    <dgm:pt modelId="{5313CFDA-35F9-4E9F-84FE-43D0C2914B6E}" type="parTrans" cxnId="{98B818DF-F0DF-4C95-B722-EA248DC5E2CD}">
      <dgm:prSet/>
      <dgm:spPr/>
      <dgm:t>
        <a:bodyPr/>
        <a:lstStyle/>
        <a:p>
          <a:endParaRPr lang="de-DE"/>
        </a:p>
      </dgm:t>
    </dgm:pt>
    <dgm:pt modelId="{1A7A544B-18DE-4DDD-9F64-1C08FEE559EA}" type="sibTrans" cxnId="{98B818DF-F0DF-4C95-B722-EA248DC5E2CD}">
      <dgm:prSet/>
      <dgm:spPr>
        <a:solidFill>
          <a:schemeClr val="bg1">
            <a:lumMod val="50000"/>
          </a:schemeClr>
        </a:solidFill>
        <a:ln>
          <a:solidFill>
            <a:schemeClr val="tx1">
              <a:lumMod val="50000"/>
              <a:lumOff val="50000"/>
            </a:schemeClr>
          </a:solidFill>
        </a:ln>
      </dgm:spPr>
      <dgm:t>
        <a:bodyPr/>
        <a:lstStyle/>
        <a:p>
          <a:endParaRPr lang="de-DE"/>
        </a:p>
      </dgm:t>
    </dgm:pt>
    <dgm:pt modelId="{CE61E734-485C-48F8-A91F-54EE9CFB921C}">
      <dgm:prSet phldrT="[Text]" custT="1"/>
      <dgm:spPr>
        <a:solidFill>
          <a:schemeClr val="bg1">
            <a:lumMod val="95000"/>
          </a:schemeClr>
        </a:solidFill>
        <a:ln w="28575">
          <a:solidFill>
            <a:schemeClr val="accent6"/>
          </a:solidFill>
        </a:ln>
      </dgm:spPr>
      <dgm:t>
        <a:bodyPr/>
        <a:lstStyle/>
        <a:p>
          <a:r>
            <a:rPr lang="de-DE" sz="1800" dirty="0">
              <a:solidFill>
                <a:schemeClr val="tx1"/>
              </a:solidFill>
            </a:rPr>
            <a:t>Zahlungsbetreibung</a:t>
          </a:r>
        </a:p>
      </dgm:t>
    </dgm:pt>
    <dgm:pt modelId="{3B581ED0-5DF0-43BE-A44D-A173EAF8B12D}" type="parTrans" cxnId="{EC651860-1EBB-4804-9D1D-B23E69D32CF0}">
      <dgm:prSet/>
      <dgm:spPr/>
      <dgm:t>
        <a:bodyPr/>
        <a:lstStyle/>
        <a:p>
          <a:endParaRPr lang="de-DE"/>
        </a:p>
      </dgm:t>
    </dgm:pt>
    <dgm:pt modelId="{82E8EC23-D001-4DF2-A0F4-F6DDBBCB1836}" type="sibTrans" cxnId="{EC651860-1EBB-4804-9D1D-B23E69D32CF0}">
      <dgm:prSet/>
      <dgm:spPr/>
      <dgm:t>
        <a:bodyPr/>
        <a:lstStyle/>
        <a:p>
          <a:endParaRPr lang="de-DE"/>
        </a:p>
      </dgm:t>
    </dgm:pt>
    <dgm:pt modelId="{29628EE0-DEE5-4905-898D-EFF9BDDB4DB5}">
      <dgm:prSet phldrT="[Text]" custT="1"/>
      <dgm:spPr>
        <a:solidFill>
          <a:schemeClr val="bg1">
            <a:lumMod val="95000"/>
          </a:schemeClr>
        </a:solidFill>
        <a:ln w="28575">
          <a:solidFill>
            <a:schemeClr val="accent6"/>
          </a:solidFill>
        </a:ln>
      </dgm:spPr>
      <dgm:t>
        <a:bodyPr/>
        <a:lstStyle/>
        <a:p>
          <a:r>
            <a:rPr lang="de-DE" sz="1800" dirty="0">
              <a:solidFill>
                <a:schemeClr val="tx1"/>
              </a:solidFill>
            </a:rPr>
            <a:t>Interessensprüfung, Stammdatenpflege</a:t>
          </a:r>
        </a:p>
      </dgm:t>
    </dgm:pt>
    <dgm:pt modelId="{7A42757A-E84F-449D-9E33-F08322BF0CF5}" type="parTrans" cxnId="{B408BE2D-7DCE-45B0-BE3E-83B349AA2734}">
      <dgm:prSet/>
      <dgm:spPr/>
      <dgm:t>
        <a:bodyPr/>
        <a:lstStyle/>
        <a:p>
          <a:endParaRPr lang="de-DE"/>
        </a:p>
      </dgm:t>
    </dgm:pt>
    <dgm:pt modelId="{6746C1CB-8C35-4423-AB6D-8890D61F4EFE}" type="sibTrans" cxnId="{B408BE2D-7DCE-45B0-BE3E-83B349AA2734}">
      <dgm:prSet/>
      <dgm:spPr/>
      <dgm:t>
        <a:bodyPr/>
        <a:lstStyle/>
        <a:p>
          <a:endParaRPr lang="de-DE"/>
        </a:p>
      </dgm:t>
    </dgm:pt>
    <dgm:pt modelId="{EF9F9067-C004-43CE-BE59-C39F9441B208}">
      <dgm:prSet phldrT="[Text]" custT="1"/>
      <dgm:spPr>
        <a:solidFill>
          <a:schemeClr val="bg1">
            <a:lumMod val="95000"/>
          </a:schemeClr>
        </a:solidFill>
        <a:ln w="28575">
          <a:solidFill>
            <a:schemeClr val="accent6"/>
          </a:solidFill>
        </a:ln>
      </dgm:spPr>
      <dgm:t>
        <a:bodyPr/>
        <a:lstStyle/>
        <a:p>
          <a:r>
            <a:rPr lang="de-DE" sz="1800" dirty="0">
              <a:solidFill>
                <a:schemeClr val="tx1"/>
              </a:solidFill>
            </a:rPr>
            <a:t>Kreditlimit, Zahlungsziel festlegen</a:t>
          </a:r>
        </a:p>
      </dgm:t>
    </dgm:pt>
    <dgm:pt modelId="{0CB3DF2E-0D80-4A4A-9D02-B6F9DD55A63D}" type="parTrans" cxnId="{A25F7533-09FA-4908-B1E3-7AC7AE8BE38E}">
      <dgm:prSet/>
      <dgm:spPr/>
      <dgm:t>
        <a:bodyPr/>
        <a:lstStyle/>
        <a:p>
          <a:endParaRPr lang="de-DE"/>
        </a:p>
      </dgm:t>
    </dgm:pt>
    <dgm:pt modelId="{FF10D6E4-6906-4EFB-BCC9-DB0767D6C1D3}" type="sibTrans" cxnId="{A25F7533-09FA-4908-B1E3-7AC7AE8BE38E}">
      <dgm:prSet/>
      <dgm:spPr/>
      <dgm:t>
        <a:bodyPr/>
        <a:lstStyle/>
        <a:p>
          <a:endParaRPr lang="de-DE"/>
        </a:p>
      </dgm:t>
    </dgm:pt>
    <dgm:pt modelId="{2B438608-17AF-4D33-8A16-16E74A1EBBB4}">
      <dgm:prSet phldrT="[Text]" custT="1"/>
      <dgm:spPr>
        <a:solidFill>
          <a:schemeClr val="bg1">
            <a:lumMod val="95000"/>
          </a:schemeClr>
        </a:solidFill>
        <a:ln w="28575">
          <a:solidFill>
            <a:schemeClr val="accent6"/>
          </a:solidFill>
        </a:ln>
      </dgm:spPr>
      <dgm:t>
        <a:bodyPr/>
        <a:lstStyle/>
        <a:p>
          <a:r>
            <a:rPr lang="de-DE" sz="1800" dirty="0">
              <a:solidFill>
                <a:schemeClr val="tx1"/>
              </a:solidFill>
            </a:rPr>
            <a:t>Sind Sicherheiten des Kunden notwendig? Kreditüberwachung</a:t>
          </a:r>
        </a:p>
      </dgm:t>
    </dgm:pt>
    <dgm:pt modelId="{08A88DF7-2B43-45D3-A2F4-FDE3BF499BB1}" type="parTrans" cxnId="{E29ED13F-ED81-42AF-9002-A715F06E3AE5}">
      <dgm:prSet/>
      <dgm:spPr/>
      <dgm:t>
        <a:bodyPr/>
        <a:lstStyle/>
        <a:p>
          <a:endParaRPr lang="de-DE"/>
        </a:p>
      </dgm:t>
    </dgm:pt>
    <dgm:pt modelId="{94E3913F-F640-48BD-96B0-A9A0CAB66A91}" type="sibTrans" cxnId="{E29ED13F-ED81-42AF-9002-A715F06E3AE5}">
      <dgm:prSet/>
      <dgm:spPr/>
      <dgm:t>
        <a:bodyPr/>
        <a:lstStyle/>
        <a:p>
          <a:endParaRPr lang="de-DE"/>
        </a:p>
      </dgm:t>
    </dgm:pt>
    <dgm:pt modelId="{FDD83513-F567-4A63-957A-0D7151BF5C0E}">
      <dgm:prSet phldrT="[Text]" custT="1"/>
      <dgm:spPr>
        <a:solidFill>
          <a:schemeClr val="bg1">
            <a:lumMod val="95000"/>
          </a:schemeClr>
        </a:solidFill>
        <a:ln w="28575">
          <a:solidFill>
            <a:schemeClr val="accent6"/>
          </a:solidFill>
        </a:ln>
      </dgm:spPr>
      <dgm:t>
        <a:bodyPr/>
        <a:lstStyle/>
        <a:p>
          <a:r>
            <a:rPr lang="de-DE" sz="1800" dirty="0">
              <a:solidFill>
                <a:schemeClr val="tx1"/>
              </a:solidFill>
            </a:rPr>
            <a:t>Periodische Prüfung von Überfälligkeiten</a:t>
          </a:r>
        </a:p>
      </dgm:t>
    </dgm:pt>
    <dgm:pt modelId="{2F0ED3DF-05B1-4BCE-8B63-887A7224E557}" type="parTrans" cxnId="{A729B5A6-2BA9-47F7-947F-DC5DE75466F0}">
      <dgm:prSet/>
      <dgm:spPr/>
      <dgm:t>
        <a:bodyPr/>
        <a:lstStyle/>
        <a:p>
          <a:endParaRPr lang="de-DE"/>
        </a:p>
      </dgm:t>
    </dgm:pt>
    <dgm:pt modelId="{F34B2962-73F9-4BE1-AAA2-EA626DB31540}" type="sibTrans" cxnId="{A729B5A6-2BA9-47F7-947F-DC5DE75466F0}">
      <dgm:prSet/>
      <dgm:spPr>
        <a:solidFill>
          <a:schemeClr val="bg1">
            <a:lumMod val="50000"/>
          </a:schemeClr>
        </a:solidFill>
        <a:ln>
          <a:solidFill>
            <a:schemeClr val="tx1">
              <a:lumMod val="50000"/>
              <a:lumOff val="50000"/>
            </a:schemeClr>
          </a:solidFill>
        </a:ln>
      </dgm:spPr>
      <dgm:t>
        <a:bodyPr/>
        <a:lstStyle/>
        <a:p>
          <a:endParaRPr lang="de-DE"/>
        </a:p>
      </dgm:t>
    </dgm:pt>
    <dgm:pt modelId="{2CD3F0F7-4227-43F3-BC34-58667298CAB6}" type="pres">
      <dgm:prSet presAssocID="{D27B107D-EC3D-4DF7-94F9-655B13E50013}" presName="linearFlow" presStyleCnt="0">
        <dgm:presLayoutVars>
          <dgm:resizeHandles val="exact"/>
        </dgm:presLayoutVars>
      </dgm:prSet>
      <dgm:spPr/>
      <dgm:t>
        <a:bodyPr/>
        <a:lstStyle/>
        <a:p>
          <a:endParaRPr lang="de-DE"/>
        </a:p>
      </dgm:t>
    </dgm:pt>
    <dgm:pt modelId="{FF7457F3-0595-48C6-9A54-4FAC2D4CCD68}" type="pres">
      <dgm:prSet presAssocID="{C2E166B1-850C-4469-9762-AB52C5784D55}" presName="node" presStyleLbl="node1" presStyleIdx="0" presStyleCnt="6" custScaleX="450755" custScaleY="183759">
        <dgm:presLayoutVars>
          <dgm:bulletEnabled val="1"/>
        </dgm:presLayoutVars>
      </dgm:prSet>
      <dgm:spPr/>
      <dgm:t>
        <a:bodyPr/>
        <a:lstStyle/>
        <a:p>
          <a:endParaRPr lang="de-DE"/>
        </a:p>
      </dgm:t>
    </dgm:pt>
    <dgm:pt modelId="{975CE71A-7F42-4D3B-8961-D285D693BEBD}" type="pres">
      <dgm:prSet presAssocID="{CF2AD99C-27F7-4996-86AF-30C8D6BCB8F8}" presName="sibTrans" presStyleLbl="sibTrans2D1" presStyleIdx="0" presStyleCnt="5" custScaleX="171792" custScaleY="204515" custLinFactNeighborX="14238" custLinFactNeighborY="-1336"/>
      <dgm:spPr/>
      <dgm:t>
        <a:bodyPr/>
        <a:lstStyle/>
        <a:p>
          <a:endParaRPr lang="de-DE"/>
        </a:p>
      </dgm:t>
    </dgm:pt>
    <dgm:pt modelId="{F0889CBB-93B6-4322-B028-7F1327524880}" type="pres">
      <dgm:prSet presAssocID="{CF2AD99C-27F7-4996-86AF-30C8D6BCB8F8}" presName="connectorText" presStyleLbl="sibTrans2D1" presStyleIdx="0" presStyleCnt="5"/>
      <dgm:spPr/>
      <dgm:t>
        <a:bodyPr/>
        <a:lstStyle/>
        <a:p>
          <a:endParaRPr lang="de-DE"/>
        </a:p>
      </dgm:t>
    </dgm:pt>
    <dgm:pt modelId="{66F3178E-95F1-430E-9666-CB25AECA1199}" type="pres">
      <dgm:prSet presAssocID="{C6B491B2-29FE-477A-8F3B-27D563060790}" presName="node" presStyleLbl="node1" presStyleIdx="1" presStyleCnt="6" custScaleX="450755" custScaleY="183759">
        <dgm:presLayoutVars>
          <dgm:bulletEnabled val="1"/>
        </dgm:presLayoutVars>
      </dgm:prSet>
      <dgm:spPr/>
      <dgm:t>
        <a:bodyPr/>
        <a:lstStyle/>
        <a:p>
          <a:endParaRPr lang="de-DE"/>
        </a:p>
      </dgm:t>
    </dgm:pt>
    <dgm:pt modelId="{88B6A0A7-26B4-44F6-BA8D-EC8700D98A1A}" type="pres">
      <dgm:prSet presAssocID="{F3C3DA62-735D-4973-8C4E-ADCAE9E255F9}" presName="sibTrans" presStyleLbl="sibTrans2D1" presStyleIdx="1" presStyleCnt="5" custScaleX="171792" custScaleY="204515" custLinFactNeighborX="14238" custLinFactNeighborY="-1336"/>
      <dgm:spPr/>
      <dgm:t>
        <a:bodyPr/>
        <a:lstStyle/>
        <a:p>
          <a:endParaRPr lang="de-DE"/>
        </a:p>
      </dgm:t>
    </dgm:pt>
    <dgm:pt modelId="{589391D3-5CD2-47A1-89EC-31FD723CD2A0}" type="pres">
      <dgm:prSet presAssocID="{F3C3DA62-735D-4973-8C4E-ADCAE9E255F9}" presName="connectorText" presStyleLbl="sibTrans2D1" presStyleIdx="1" presStyleCnt="5"/>
      <dgm:spPr/>
      <dgm:t>
        <a:bodyPr/>
        <a:lstStyle/>
        <a:p>
          <a:endParaRPr lang="de-DE"/>
        </a:p>
      </dgm:t>
    </dgm:pt>
    <dgm:pt modelId="{66D12130-B51D-4BC5-B060-3F95F14F617D}" type="pres">
      <dgm:prSet presAssocID="{A2AD17F6-F4FA-4BE3-B641-CF1A9FD5452D}" presName="node" presStyleLbl="node1" presStyleIdx="2" presStyleCnt="6" custScaleX="450755" custScaleY="183759">
        <dgm:presLayoutVars>
          <dgm:bulletEnabled val="1"/>
        </dgm:presLayoutVars>
      </dgm:prSet>
      <dgm:spPr/>
      <dgm:t>
        <a:bodyPr/>
        <a:lstStyle/>
        <a:p>
          <a:endParaRPr lang="de-DE"/>
        </a:p>
      </dgm:t>
    </dgm:pt>
    <dgm:pt modelId="{FEF2BF95-53DA-40B9-9317-3890AB06751B}" type="pres">
      <dgm:prSet presAssocID="{BE48B614-73E4-4817-8431-34B7609353A5}" presName="sibTrans" presStyleLbl="sibTrans2D1" presStyleIdx="2" presStyleCnt="5" custScaleX="171792" custScaleY="204515" custLinFactNeighborX="14238" custLinFactNeighborY="-1337"/>
      <dgm:spPr/>
      <dgm:t>
        <a:bodyPr/>
        <a:lstStyle/>
        <a:p>
          <a:endParaRPr lang="de-DE"/>
        </a:p>
      </dgm:t>
    </dgm:pt>
    <dgm:pt modelId="{8E17F288-D0DC-456A-A0E8-29B20747A783}" type="pres">
      <dgm:prSet presAssocID="{BE48B614-73E4-4817-8431-34B7609353A5}" presName="connectorText" presStyleLbl="sibTrans2D1" presStyleIdx="2" presStyleCnt="5"/>
      <dgm:spPr/>
      <dgm:t>
        <a:bodyPr/>
        <a:lstStyle/>
        <a:p>
          <a:endParaRPr lang="de-DE"/>
        </a:p>
      </dgm:t>
    </dgm:pt>
    <dgm:pt modelId="{01B361C6-DA7C-49DB-A0F0-A36BF9346534}" type="pres">
      <dgm:prSet presAssocID="{7583E95A-B17F-4B5D-832A-4308025C3AB4}" presName="node" presStyleLbl="node1" presStyleIdx="3" presStyleCnt="6" custScaleX="450755" custScaleY="183759">
        <dgm:presLayoutVars>
          <dgm:bulletEnabled val="1"/>
        </dgm:presLayoutVars>
      </dgm:prSet>
      <dgm:spPr/>
      <dgm:t>
        <a:bodyPr/>
        <a:lstStyle/>
        <a:p>
          <a:endParaRPr lang="de-DE"/>
        </a:p>
      </dgm:t>
    </dgm:pt>
    <dgm:pt modelId="{CB9EAFC0-EE7C-49BA-A401-B460E564368F}" type="pres">
      <dgm:prSet presAssocID="{1A7A544B-18DE-4DDD-9F64-1C08FEE559EA}" presName="sibTrans" presStyleLbl="sibTrans2D1" presStyleIdx="3" presStyleCnt="5" custScaleX="171792" custScaleY="204515" custLinFactNeighborX="14238" custLinFactNeighborY="-1338"/>
      <dgm:spPr/>
      <dgm:t>
        <a:bodyPr/>
        <a:lstStyle/>
        <a:p>
          <a:endParaRPr lang="de-DE"/>
        </a:p>
      </dgm:t>
    </dgm:pt>
    <dgm:pt modelId="{55C494A3-0516-42DE-A3B2-9E745BFEE567}" type="pres">
      <dgm:prSet presAssocID="{1A7A544B-18DE-4DDD-9F64-1C08FEE559EA}" presName="connectorText" presStyleLbl="sibTrans2D1" presStyleIdx="3" presStyleCnt="5"/>
      <dgm:spPr/>
      <dgm:t>
        <a:bodyPr/>
        <a:lstStyle/>
        <a:p>
          <a:endParaRPr lang="de-DE"/>
        </a:p>
      </dgm:t>
    </dgm:pt>
    <dgm:pt modelId="{EC696ACB-817D-4319-8FE4-99138170479D}" type="pres">
      <dgm:prSet presAssocID="{FDD83513-F567-4A63-957A-0D7151BF5C0E}" presName="node" presStyleLbl="node1" presStyleIdx="4" presStyleCnt="6" custScaleX="450755">
        <dgm:presLayoutVars>
          <dgm:bulletEnabled val="1"/>
        </dgm:presLayoutVars>
      </dgm:prSet>
      <dgm:spPr/>
      <dgm:t>
        <a:bodyPr/>
        <a:lstStyle/>
        <a:p>
          <a:endParaRPr lang="de-DE"/>
        </a:p>
      </dgm:t>
    </dgm:pt>
    <dgm:pt modelId="{94EB98BA-FD86-41BD-BB4C-1DBD36A9F2B4}" type="pres">
      <dgm:prSet presAssocID="{F34B2962-73F9-4BE1-AAA2-EA626DB31540}" presName="sibTrans" presStyleLbl="sibTrans2D1" presStyleIdx="4" presStyleCnt="5" custScaleX="171885" custScaleY="203665" custLinFactNeighborX="14238" custLinFactNeighborY="-1337"/>
      <dgm:spPr/>
      <dgm:t>
        <a:bodyPr/>
        <a:lstStyle/>
        <a:p>
          <a:endParaRPr lang="de-DE"/>
        </a:p>
      </dgm:t>
    </dgm:pt>
    <dgm:pt modelId="{D27FF2FC-5AC4-4098-B15C-49CA65FC1AA2}" type="pres">
      <dgm:prSet presAssocID="{F34B2962-73F9-4BE1-AAA2-EA626DB31540}" presName="connectorText" presStyleLbl="sibTrans2D1" presStyleIdx="4" presStyleCnt="5"/>
      <dgm:spPr/>
      <dgm:t>
        <a:bodyPr/>
        <a:lstStyle/>
        <a:p>
          <a:endParaRPr lang="de-DE"/>
        </a:p>
      </dgm:t>
    </dgm:pt>
    <dgm:pt modelId="{747414C1-CA60-44D6-BD5E-83C64AF5F2BA}" type="pres">
      <dgm:prSet presAssocID="{CE61E734-485C-48F8-A91F-54EE9CFB921C}" presName="node" presStyleLbl="node1" presStyleIdx="5" presStyleCnt="6" custScaleX="450755" custScaleY="183759">
        <dgm:presLayoutVars>
          <dgm:bulletEnabled val="1"/>
        </dgm:presLayoutVars>
      </dgm:prSet>
      <dgm:spPr/>
      <dgm:t>
        <a:bodyPr/>
        <a:lstStyle/>
        <a:p>
          <a:endParaRPr lang="de-DE"/>
        </a:p>
      </dgm:t>
    </dgm:pt>
  </dgm:ptLst>
  <dgm:cxnLst>
    <dgm:cxn modelId="{E29ED13F-ED81-42AF-9002-A715F06E3AE5}" srcId="{7583E95A-B17F-4B5D-832A-4308025C3AB4}" destId="{2B438608-17AF-4D33-8A16-16E74A1EBBB4}" srcOrd="0" destOrd="0" parTransId="{08A88DF7-2B43-45D3-A2F4-FDE3BF499BB1}" sibTransId="{94E3913F-F640-48BD-96B0-A9A0CAB66A91}"/>
    <dgm:cxn modelId="{E669F1A2-8730-4558-A25D-240AF8321A6E}" type="presOf" srcId="{BE48B614-73E4-4817-8431-34B7609353A5}" destId="{8E17F288-D0DC-456A-A0E8-29B20747A783}" srcOrd="1" destOrd="0" presId="urn:microsoft.com/office/officeart/2005/8/layout/process2"/>
    <dgm:cxn modelId="{44DE5F44-D4F6-42E3-9CCE-93AAEF445B83}" srcId="{CE61E734-485C-48F8-A91F-54EE9CFB921C}" destId="{F87ADDED-ED43-4349-B404-DC62CC84DC62}" srcOrd="0" destOrd="0" parTransId="{EE246771-CDCC-4675-9CB3-3EF2C4D8054A}" sibTransId="{2DA882C8-FD56-42C6-B4A5-D5CC9E9C702B}"/>
    <dgm:cxn modelId="{2A788A50-3834-4231-9A80-E9B291A3F9EC}" srcId="{D27B107D-EC3D-4DF7-94F9-655B13E50013}" destId="{A2AD17F6-F4FA-4BE3-B641-CF1A9FD5452D}" srcOrd="2" destOrd="0" parTransId="{9B6FED09-9D41-446A-A010-179BF4D2BF13}" sibTransId="{BE48B614-73E4-4817-8431-34B7609353A5}"/>
    <dgm:cxn modelId="{9C09088B-7310-4089-B127-E4D6CEC5EE93}" type="presOf" srcId="{7583E95A-B17F-4B5D-832A-4308025C3AB4}" destId="{01B361C6-DA7C-49DB-A0F0-A36BF9346534}" srcOrd="0" destOrd="0" presId="urn:microsoft.com/office/officeart/2005/8/layout/process2"/>
    <dgm:cxn modelId="{A25F7533-09FA-4908-B1E3-7AC7AE8BE38E}" srcId="{A2AD17F6-F4FA-4BE3-B641-CF1A9FD5452D}" destId="{EF9F9067-C004-43CE-BE59-C39F9441B208}" srcOrd="0" destOrd="0" parTransId="{0CB3DF2E-0D80-4A4A-9D02-B6F9DD55A63D}" sibTransId="{FF10D6E4-6906-4EFB-BCC9-DB0767D6C1D3}"/>
    <dgm:cxn modelId="{298E230F-E5E6-4D89-BF78-725C698860F4}" type="presOf" srcId="{BE48B614-73E4-4817-8431-34B7609353A5}" destId="{FEF2BF95-53DA-40B9-9317-3890AB06751B}" srcOrd="0" destOrd="0" presId="urn:microsoft.com/office/officeart/2005/8/layout/process2"/>
    <dgm:cxn modelId="{59C2C37E-56B5-4225-9620-A81108F29874}" type="presOf" srcId="{2B438608-17AF-4D33-8A16-16E74A1EBBB4}" destId="{01B361C6-DA7C-49DB-A0F0-A36BF9346534}" srcOrd="0" destOrd="1" presId="urn:microsoft.com/office/officeart/2005/8/layout/process2"/>
    <dgm:cxn modelId="{9AED042D-5621-46BD-B926-958B06252A19}" type="presOf" srcId="{1A7A544B-18DE-4DDD-9F64-1C08FEE559EA}" destId="{55C494A3-0516-42DE-A3B2-9E745BFEE567}" srcOrd="1" destOrd="0" presId="urn:microsoft.com/office/officeart/2005/8/layout/process2"/>
    <dgm:cxn modelId="{C4F92AA7-8F89-438A-8F2F-4CBBCA245470}" type="presOf" srcId="{CE61E734-485C-48F8-A91F-54EE9CFB921C}" destId="{747414C1-CA60-44D6-BD5E-83C64AF5F2BA}" srcOrd="0" destOrd="0" presId="urn:microsoft.com/office/officeart/2005/8/layout/process2"/>
    <dgm:cxn modelId="{A729B5A6-2BA9-47F7-947F-DC5DE75466F0}" srcId="{D27B107D-EC3D-4DF7-94F9-655B13E50013}" destId="{FDD83513-F567-4A63-957A-0D7151BF5C0E}" srcOrd="4" destOrd="0" parTransId="{2F0ED3DF-05B1-4BCE-8B63-887A7224E557}" sibTransId="{F34B2962-73F9-4BE1-AAA2-EA626DB31540}"/>
    <dgm:cxn modelId="{5730FB58-E728-4551-86BD-5639A5783D38}" type="presOf" srcId="{C2E166B1-850C-4469-9762-AB52C5784D55}" destId="{FF7457F3-0595-48C6-9A54-4FAC2D4CCD68}" srcOrd="0" destOrd="0" presId="urn:microsoft.com/office/officeart/2005/8/layout/process2"/>
    <dgm:cxn modelId="{928BB4DE-B6B6-4AC3-AEB5-1F2AC9BB982E}" type="presOf" srcId="{CF2AD99C-27F7-4996-86AF-30C8D6BCB8F8}" destId="{F0889CBB-93B6-4322-B028-7F1327524880}" srcOrd="1" destOrd="0" presId="urn:microsoft.com/office/officeart/2005/8/layout/process2"/>
    <dgm:cxn modelId="{A6A0DE6A-0BBD-4258-B774-2BCC8E8562A6}" type="presOf" srcId="{D27B107D-EC3D-4DF7-94F9-655B13E50013}" destId="{2CD3F0F7-4227-43F3-BC34-58667298CAB6}" srcOrd="0" destOrd="0" presId="urn:microsoft.com/office/officeart/2005/8/layout/process2"/>
    <dgm:cxn modelId="{98B818DF-F0DF-4C95-B722-EA248DC5E2CD}" srcId="{D27B107D-EC3D-4DF7-94F9-655B13E50013}" destId="{7583E95A-B17F-4B5D-832A-4308025C3AB4}" srcOrd="3" destOrd="0" parTransId="{5313CFDA-35F9-4E9F-84FE-43D0C2914B6E}" sibTransId="{1A7A544B-18DE-4DDD-9F64-1C08FEE559EA}"/>
    <dgm:cxn modelId="{BEB76A70-B344-4D5F-9BE4-C066AA1F16E3}" type="presOf" srcId="{29628EE0-DEE5-4905-898D-EFF9BDDB4DB5}" destId="{66F3178E-95F1-430E-9666-CB25AECA1199}" srcOrd="0" destOrd="1" presId="urn:microsoft.com/office/officeart/2005/8/layout/process2"/>
    <dgm:cxn modelId="{AB06A587-AC95-4569-850E-C3115E2814E3}" srcId="{D27B107D-EC3D-4DF7-94F9-655B13E50013}" destId="{C2E166B1-850C-4469-9762-AB52C5784D55}" srcOrd="0" destOrd="0" parTransId="{074C3017-368A-44D6-ACAB-E7A056F18AF3}" sibTransId="{CF2AD99C-27F7-4996-86AF-30C8D6BCB8F8}"/>
    <dgm:cxn modelId="{F374F5CC-34E4-458B-A595-3A4F3065D39E}" type="presOf" srcId="{FDD83513-F567-4A63-957A-0D7151BF5C0E}" destId="{EC696ACB-817D-4319-8FE4-99138170479D}" srcOrd="0" destOrd="0" presId="urn:microsoft.com/office/officeart/2005/8/layout/process2"/>
    <dgm:cxn modelId="{DBCC83D2-4342-4294-83AB-D142B0D61FB9}" type="presOf" srcId="{F34B2962-73F9-4BE1-AAA2-EA626DB31540}" destId="{D27FF2FC-5AC4-4098-B15C-49CA65FC1AA2}" srcOrd="1" destOrd="0" presId="urn:microsoft.com/office/officeart/2005/8/layout/process2"/>
    <dgm:cxn modelId="{40A13D78-6934-4BA6-8643-E0B7CA9107C8}" type="presOf" srcId="{F3C3DA62-735D-4973-8C4E-ADCAE9E255F9}" destId="{589391D3-5CD2-47A1-89EC-31FD723CD2A0}" srcOrd="1" destOrd="0" presId="urn:microsoft.com/office/officeart/2005/8/layout/process2"/>
    <dgm:cxn modelId="{2848161C-B27D-4507-8F2F-A366B046260E}" type="presOf" srcId="{F87ADDED-ED43-4349-B404-DC62CC84DC62}" destId="{747414C1-CA60-44D6-BD5E-83C64AF5F2BA}" srcOrd="0" destOrd="1" presId="urn:microsoft.com/office/officeart/2005/8/layout/process2"/>
    <dgm:cxn modelId="{4BB6907C-1C86-4358-9C0F-33EC8D12F750}" type="presOf" srcId="{F34B2962-73F9-4BE1-AAA2-EA626DB31540}" destId="{94EB98BA-FD86-41BD-BB4C-1DBD36A9F2B4}" srcOrd="0" destOrd="0" presId="urn:microsoft.com/office/officeart/2005/8/layout/process2"/>
    <dgm:cxn modelId="{8E4A3F23-9BD5-4B10-9D8B-724F799B5271}" type="presOf" srcId="{CF2AD99C-27F7-4996-86AF-30C8D6BCB8F8}" destId="{975CE71A-7F42-4D3B-8961-D285D693BEBD}" srcOrd="0" destOrd="0" presId="urn:microsoft.com/office/officeart/2005/8/layout/process2"/>
    <dgm:cxn modelId="{430E848B-5BF9-450F-ABDD-1A5231F693F1}" type="presOf" srcId="{1A7A544B-18DE-4DDD-9F64-1C08FEE559EA}" destId="{CB9EAFC0-EE7C-49BA-A401-B460E564368F}" srcOrd="0" destOrd="0" presId="urn:microsoft.com/office/officeart/2005/8/layout/process2"/>
    <dgm:cxn modelId="{EC651860-1EBB-4804-9D1D-B23E69D32CF0}" srcId="{D27B107D-EC3D-4DF7-94F9-655B13E50013}" destId="{CE61E734-485C-48F8-A91F-54EE9CFB921C}" srcOrd="5" destOrd="0" parTransId="{3B581ED0-5DF0-43BE-A44D-A173EAF8B12D}" sibTransId="{82E8EC23-D001-4DF2-A0F4-F6DDBBCB1836}"/>
    <dgm:cxn modelId="{15C47A23-5399-4882-83AE-B6E0AC530750}" type="presOf" srcId="{A2AD17F6-F4FA-4BE3-B641-CF1A9FD5452D}" destId="{66D12130-B51D-4BC5-B060-3F95F14F617D}" srcOrd="0" destOrd="0" presId="urn:microsoft.com/office/officeart/2005/8/layout/process2"/>
    <dgm:cxn modelId="{407F441C-8528-44BD-AE36-FEB6881B3C5B}" type="presOf" srcId="{F3C3DA62-735D-4973-8C4E-ADCAE9E255F9}" destId="{88B6A0A7-26B4-44F6-BA8D-EC8700D98A1A}" srcOrd="0" destOrd="0" presId="urn:microsoft.com/office/officeart/2005/8/layout/process2"/>
    <dgm:cxn modelId="{0B69880E-F2B0-4FCE-988C-F8F4EE10F234}" type="presOf" srcId="{C6B491B2-29FE-477A-8F3B-27D563060790}" destId="{66F3178E-95F1-430E-9666-CB25AECA1199}" srcOrd="0" destOrd="0" presId="urn:microsoft.com/office/officeart/2005/8/layout/process2"/>
    <dgm:cxn modelId="{214A6E0C-1C38-46D1-8F05-A94330360752}" type="presOf" srcId="{EF9F9067-C004-43CE-BE59-C39F9441B208}" destId="{66D12130-B51D-4BC5-B060-3F95F14F617D}" srcOrd="0" destOrd="1" presId="urn:microsoft.com/office/officeart/2005/8/layout/process2"/>
    <dgm:cxn modelId="{B408BE2D-7DCE-45B0-BE3E-83B349AA2734}" srcId="{C6B491B2-29FE-477A-8F3B-27D563060790}" destId="{29628EE0-DEE5-4905-898D-EFF9BDDB4DB5}" srcOrd="0" destOrd="0" parTransId="{7A42757A-E84F-449D-9E33-F08322BF0CF5}" sibTransId="{6746C1CB-8C35-4423-AB6D-8890D61F4EFE}"/>
    <dgm:cxn modelId="{0C638B13-836D-4275-866B-71FA89FB26E1}" srcId="{D27B107D-EC3D-4DF7-94F9-655B13E50013}" destId="{C6B491B2-29FE-477A-8F3B-27D563060790}" srcOrd="1" destOrd="0" parTransId="{40213A5C-E973-41E3-811B-E5952A3F219C}" sibTransId="{F3C3DA62-735D-4973-8C4E-ADCAE9E255F9}"/>
    <dgm:cxn modelId="{A5F0293D-7A77-414F-990D-12A02F1906D1}" type="presParOf" srcId="{2CD3F0F7-4227-43F3-BC34-58667298CAB6}" destId="{FF7457F3-0595-48C6-9A54-4FAC2D4CCD68}" srcOrd="0" destOrd="0" presId="urn:microsoft.com/office/officeart/2005/8/layout/process2"/>
    <dgm:cxn modelId="{E66BF258-91C8-44B0-B884-8DF8109AA46C}" type="presParOf" srcId="{2CD3F0F7-4227-43F3-BC34-58667298CAB6}" destId="{975CE71A-7F42-4D3B-8961-D285D693BEBD}" srcOrd="1" destOrd="0" presId="urn:microsoft.com/office/officeart/2005/8/layout/process2"/>
    <dgm:cxn modelId="{AB950379-B86B-484C-BB42-750CC9CF6A01}" type="presParOf" srcId="{975CE71A-7F42-4D3B-8961-D285D693BEBD}" destId="{F0889CBB-93B6-4322-B028-7F1327524880}" srcOrd="0" destOrd="0" presId="urn:microsoft.com/office/officeart/2005/8/layout/process2"/>
    <dgm:cxn modelId="{5E6D02FB-25F0-4A3B-9813-F8124C0933AA}" type="presParOf" srcId="{2CD3F0F7-4227-43F3-BC34-58667298CAB6}" destId="{66F3178E-95F1-430E-9666-CB25AECA1199}" srcOrd="2" destOrd="0" presId="urn:microsoft.com/office/officeart/2005/8/layout/process2"/>
    <dgm:cxn modelId="{043CC8B4-DC76-4105-8679-3902066E4835}" type="presParOf" srcId="{2CD3F0F7-4227-43F3-BC34-58667298CAB6}" destId="{88B6A0A7-26B4-44F6-BA8D-EC8700D98A1A}" srcOrd="3" destOrd="0" presId="urn:microsoft.com/office/officeart/2005/8/layout/process2"/>
    <dgm:cxn modelId="{EA3565F3-FA37-4A7B-B3D2-7E73CEBF80A4}" type="presParOf" srcId="{88B6A0A7-26B4-44F6-BA8D-EC8700D98A1A}" destId="{589391D3-5CD2-47A1-89EC-31FD723CD2A0}" srcOrd="0" destOrd="0" presId="urn:microsoft.com/office/officeart/2005/8/layout/process2"/>
    <dgm:cxn modelId="{5AD57CE1-8899-45F8-BF8B-77EBB65BBA17}" type="presParOf" srcId="{2CD3F0F7-4227-43F3-BC34-58667298CAB6}" destId="{66D12130-B51D-4BC5-B060-3F95F14F617D}" srcOrd="4" destOrd="0" presId="urn:microsoft.com/office/officeart/2005/8/layout/process2"/>
    <dgm:cxn modelId="{F80184F4-E6CE-4C90-92F9-C978C84B6229}" type="presParOf" srcId="{2CD3F0F7-4227-43F3-BC34-58667298CAB6}" destId="{FEF2BF95-53DA-40B9-9317-3890AB06751B}" srcOrd="5" destOrd="0" presId="urn:microsoft.com/office/officeart/2005/8/layout/process2"/>
    <dgm:cxn modelId="{92F9DBE5-D507-4F33-9EAD-767C113B08BD}" type="presParOf" srcId="{FEF2BF95-53DA-40B9-9317-3890AB06751B}" destId="{8E17F288-D0DC-456A-A0E8-29B20747A783}" srcOrd="0" destOrd="0" presId="urn:microsoft.com/office/officeart/2005/8/layout/process2"/>
    <dgm:cxn modelId="{E9FC9BE5-5BC5-4E5D-AED1-5D511EF060E7}" type="presParOf" srcId="{2CD3F0F7-4227-43F3-BC34-58667298CAB6}" destId="{01B361C6-DA7C-49DB-A0F0-A36BF9346534}" srcOrd="6" destOrd="0" presId="urn:microsoft.com/office/officeart/2005/8/layout/process2"/>
    <dgm:cxn modelId="{A9C24DCC-45D1-49AF-B3E5-35922951B562}" type="presParOf" srcId="{2CD3F0F7-4227-43F3-BC34-58667298CAB6}" destId="{CB9EAFC0-EE7C-49BA-A401-B460E564368F}" srcOrd="7" destOrd="0" presId="urn:microsoft.com/office/officeart/2005/8/layout/process2"/>
    <dgm:cxn modelId="{BCB43699-2D82-413B-8710-9BA4FAD83268}" type="presParOf" srcId="{CB9EAFC0-EE7C-49BA-A401-B460E564368F}" destId="{55C494A3-0516-42DE-A3B2-9E745BFEE567}" srcOrd="0" destOrd="0" presId="urn:microsoft.com/office/officeart/2005/8/layout/process2"/>
    <dgm:cxn modelId="{86401140-A58A-4F8B-985C-C1C028D2C028}" type="presParOf" srcId="{2CD3F0F7-4227-43F3-BC34-58667298CAB6}" destId="{EC696ACB-817D-4319-8FE4-99138170479D}" srcOrd="8" destOrd="0" presId="urn:microsoft.com/office/officeart/2005/8/layout/process2"/>
    <dgm:cxn modelId="{3F283EEC-300E-42E2-9C19-1C574C4425E6}" type="presParOf" srcId="{2CD3F0F7-4227-43F3-BC34-58667298CAB6}" destId="{94EB98BA-FD86-41BD-BB4C-1DBD36A9F2B4}" srcOrd="9" destOrd="0" presId="urn:microsoft.com/office/officeart/2005/8/layout/process2"/>
    <dgm:cxn modelId="{8623F62C-C10A-490C-B0E0-2F8EB07AEB31}" type="presParOf" srcId="{94EB98BA-FD86-41BD-BB4C-1DBD36A9F2B4}" destId="{D27FF2FC-5AC4-4098-B15C-49CA65FC1AA2}" srcOrd="0" destOrd="0" presId="urn:microsoft.com/office/officeart/2005/8/layout/process2"/>
    <dgm:cxn modelId="{CAFEAFFD-B7ED-408F-90AE-E517398DCB56}" type="presParOf" srcId="{2CD3F0F7-4227-43F3-BC34-58667298CAB6}" destId="{747414C1-CA60-44D6-BD5E-83C64AF5F2BA}" srcOrd="10"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7B107D-EC3D-4DF7-94F9-655B13E5001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de-DE"/>
        </a:p>
      </dgm:t>
    </dgm:pt>
    <dgm:pt modelId="{C2E166B1-850C-4469-9762-AB52C5784D55}">
      <dgm:prSet phldrT="[Text]" custT="1"/>
      <dgm:spPr>
        <a:solidFill>
          <a:schemeClr val="bg1">
            <a:lumMod val="95000"/>
          </a:schemeClr>
        </a:solidFill>
        <a:ln w="28575">
          <a:solidFill>
            <a:schemeClr val="accent6"/>
          </a:solidFill>
        </a:ln>
      </dgm:spPr>
      <dgm:t>
        <a:bodyPr/>
        <a:lstStyle/>
        <a:p>
          <a:r>
            <a:rPr lang="de-DE" sz="1600" dirty="0">
              <a:solidFill>
                <a:schemeClr val="tx1"/>
              </a:solidFill>
            </a:rPr>
            <a:t>Vertrieb akquiriert neuen Interessenten / Kunden</a:t>
          </a:r>
        </a:p>
      </dgm:t>
    </dgm:pt>
    <dgm:pt modelId="{074C3017-368A-44D6-ACAB-E7A056F18AF3}" type="parTrans" cxnId="{AB06A587-AC95-4569-850E-C3115E2814E3}">
      <dgm:prSet/>
      <dgm:spPr/>
      <dgm:t>
        <a:bodyPr/>
        <a:lstStyle/>
        <a:p>
          <a:endParaRPr lang="de-DE" sz="2000"/>
        </a:p>
      </dgm:t>
    </dgm:pt>
    <dgm:pt modelId="{CF2AD99C-27F7-4996-86AF-30C8D6BCB8F8}" type="sibTrans" cxnId="{AB06A587-AC95-4569-850E-C3115E2814E3}">
      <dgm:prSet custT="1"/>
      <dgm:spPr>
        <a:solidFill>
          <a:schemeClr val="bg1">
            <a:lumMod val="50000"/>
          </a:schemeClr>
        </a:solidFill>
        <a:ln>
          <a:solidFill>
            <a:schemeClr val="tx1">
              <a:lumMod val="50000"/>
              <a:lumOff val="50000"/>
            </a:schemeClr>
          </a:solidFill>
        </a:ln>
      </dgm:spPr>
      <dgm:t>
        <a:bodyPr/>
        <a:lstStyle/>
        <a:p>
          <a:endParaRPr lang="de-DE" sz="2000"/>
        </a:p>
      </dgm:t>
    </dgm:pt>
    <dgm:pt modelId="{F87ADDED-ED43-4349-B404-DC62CC84DC62}">
      <dgm:prSet phldrT="[Text]" custT="1"/>
      <dgm:spPr>
        <a:solidFill>
          <a:schemeClr val="bg1">
            <a:lumMod val="95000"/>
          </a:schemeClr>
        </a:solidFill>
        <a:ln w="28575">
          <a:solidFill>
            <a:schemeClr val="accent6"/>
          </a:solidFill>
        </a:ln>
      </dgm:spPr>
      <dgm:t>
        <a:bodyPr/>
        <a:lstStyle/>
        <a:p>
          <a:r>
            <a:rPr lang="de-DE" sz="1400" dirty="0">
              <a:solidFill>
                <a:schemeClr val="tx1"/>
              </a:solidFill>
            </a:rPr>
            <a:t>Vorschlagssysteme zum Mahnwesen, Inkassoübergabe auf „Knopfdruck“</a:t>
          </a:r>
        </a:p>
      </dgm:t>
    </dgm:pt>
    <dgm:pt modelId="{EE246771-CDCC-4675-9CB3-3EF2C4D8054A}" type="parTrans" cxnId="{44DE5F44-D4F6-42E3-9CCE-93AAEF445B83}">
      <dgm:prSet/>
      <dgm:spPr/>
      <dgm:t>
        <a:bodyPr/>
        <a:lstStyle/>
        <a:p>
          <a:endParaRPr lang="de-DE" sz="2000"/>
        </a:p>
      </dgm:t>
    </dgm:pt>
    <dgm:pt modelId="{2DA882C8-FD56-42C6-B4A5-D5CC9E9C702B}" type="sibTrans" cxnId="{44DE5F44-D4F6-42E3-9CCE-93AAEF445B83}">
      <dgm:prSet/>
      <dgm:spPr/>
      <dgm:t>
        <a:bodyPr/>
        <a:lstStyle/>
        <a:p>
          <a:endParaRPr lang="de-DE" sz="2000"/>
        </a:p>
      </dgm:t>
    </dgm:pt>
    <dgm:pt modelId="{C6B491B2-29FE-477A-8F3B-27D563060790}">
      <dgm:prSet phldrT="[Text]" custT="1"/>
      <dgm:spPr>
        <a:solidFill>
          <a:schemeClr val="bg1">
            <a:lumMod val="95000"/>
          </a:schemeClr>
        </a:solidFill>
        <a:ln w="28575">
          <a:solidFill>
            <a:schemeClr val="accent6"/>
          </a:solidFill>
        </a:ln>
      </dgm:spPr>
      <dgm:t>
        <a:bodyPr/>
        <a:lstStyle/>
        <a:p>
          <a:r>
            <a:rPr lang="de-DE" sz="1600" dirty="0">
              <a:solidFill>
                <a:schemeClr val="tx1"/>
              </a:solidFill>
            </a:rPr>
            <a:t>Kreditwürdigkeitsprüfung</a:t>
          </a:r>
        </a:p>
      </dgm:t>
    </dgm:pt>
    <dgm:pt modelId="{40213A5C-E973-41E3-811B-E5952A3F219C}" type="parTrans" cxnId="{0C638B13-836D-4275-866B-71FA89FB26E1}">
      <dgm:prSet/>
      <dgm:spPr/>
      <dgm:t>
        <a:bodyPr/>
        <a:lstStyle/>
        <a:p>
          <a:endParaRPr lang="de-DE" sz="2000"/>
        </a:p>
      </dgm:t>
    </dgm:pt>
    <dgm:pt modelId="{F3C3DA62-735D-4973-8C4E-ADCAE9E255F9}" type="sibTrans" cxnId="{0C638B13-836D-4275-866B-71FA89FB26E1}">
      <dgm:prSet custT="1"/>
      <dgm:spPr>
        <a:solidFill>
          <a:schemeClr val="bg1">
            <a:lumMod val="50000"/>
          </a:schemeClr>
        </a:solidFill>
        <a:ln>
          <a:solidFill>
            <a:schemeClr val="tx1">
              <a:lumMod val="50000"/>
              <a:lumOff val="50000"/>
            </a:schemeClr>
          </a:solidFill>
        </a:ln>
      </dgm:spPr>
      <dgm:t>
        <a:bodyPr/>
        <a:lstStyle/>
        <a:p>
          <a:endParaRPr lang="de-DE" sz="2000"/>
        </a:p>
      </dgm:t>
    </dgm:pt>
    <dgm:pt modelId="{A2AD17F6-F4FA-4BE3-B641-CF1A9FD5452D}">
      <dgm:prSet phldrT="[Text]" custT="1"/>
      <dgm:spPr>
        <a:solidFill>
          <a:schemeClr val="bg1">
            <a:lumMod val="95000"/>
          </a:schemeClr>
        </a:solidFill>
        <a:ln w="28575">
          <a:solidFill>
            <a:schemeClr val="accent6"/>
          </a:solidFill>
        </a:ln>
      </dgm:spPr>
      <dgm:t>
        <a:bodyPr/>
        <a:lstStyle/>
        <a:p>
          <a:r>
            <a:rPr lang="de-DE" sz="1600" dirty="0">
              <a:solidFill>
                <a:schemeClr val="tx1"/>
              </a:solidFill>
            </a:rPr>
            <a:t>Kreditentscheidung</a:t>
          </a:r>
        </a:p>
      </dgm:t>
    </dgm:pt>
    <dgm:pt modelId="{9B6FED09-9D41-446A-A010-179BF4D2BF13}" type="parTrans" cxnId="{2A788A50-3834-4231-9A80-E9B291A3F9EC}">
      <dgm:prSet/>
      <dgm:spPr/>
      <dgm:t>
        <a:bodyPr/>
        <a:lstStyle/>
        <a:p>
          <a:endParaRPr lang="de-DE" sz="2000"/>
        </a:p>
      </dgm:t>
    </dgm:pt>
    <dgm:pt modelId="{BE48B614-73E4-4817-8431-34B7609353A5}" type="sibTrans" cxnId="{2A788A50-3834-4231-9A80-E9B291A3F9EC}">
      <dgm:prSet custT="1"/>
      <dgm:spPr>
        <a:solidFill>
          <a:schemeClr val="bg1">
            <a:lumMod val="50000"/>
          </a:schemeClr>
        </a:solidFill>
        <a:ln>
          <a:solidFill>
            <a:schemeClr val="tx1">
              <a:lumMod val="50000"/>
              <a:lumOff val="50000"/>
            </a:schemeClr>
          </a:solidFill>
        </a:ln>
      </dgm:spPr>
      <dgm:t>
        <a:bodyPr/>
        <a:lstStyle/>
        <a:p>
          <a:endParaRPr lang="de-DE" sz="2000"/>
        </a:p>
      </dgm:t>
    </dgm:pt>
    <dgm:pt modelId="{7583E95A-B17F-4B5D-832A-4308025C3AB4}">
      <dgm:prSet phldrT="[Text]" custT="1"/>
      <dgm:spPr>
        <a:solidFill>
          <a:schemeClr val="bg1">
            <a:lumMod val="95000"/>
          </a:schemeClr>
        </a:solidFill>
        <a:ln w="28575">
          <a:solidFill>
            <a:schemeClr val="accent6"/>
          </a:solidFill>
        </a:ln>
      </dgm:spPr>
      <dgm:t>
        <a:bodyPr/>
        <a:lstStyle/>
        <a:p>
          <a:r>
            <a:rPr lang="de-DE" sz="1600" dirty="0">
              <a:solidFill>
                <a:schemeClr val="tx1"/>
              </a:solidFill>
            </a:rPr>
            <a:t>Kreditsicherung</a:t>
          </a:r>
        </a:p>
      </dgm:t>
    </dgm:pt>
    <dgm:pt modelId="{5313CFDA-35F9-4E9F-84FE-43D0C2914B6E}" type="parTrans" cxnId="{98B818DF-F0DF-4C95-B722-EA248DC5E2CD}">
      <dgm:prSet/>
      <dgm:spPr/>
      <dgm:t>
        <a:bodyPr/>
        <a:lstStyle/>
        <a:p>
          <a:endParaRPr lang="de-DE" sz="2000"/>
        </a:p>
      </dgm:t>
    </dgm:pt>
    <dgm:pt modelId="{1A7A544B-18DE-4DDD-9F64-1C08FEE559EA}" type="sibTrans" cxnId="{98B818DF-F0DF-4C95-B722-EA248DC5E2CD}">
      <dgm:prSet custT="1"/>
      <dgm:spPr>
        <a:solidFill>
          <a:schemeClr val="bg1">
            <a:lumMod val="50000"/>
          </a:schemeClr>
        </a:solidFill>
        <a:ln>
          <a:solidFill>
            <a:schemeClr val="tx1">
              <a:lumMod val="50000"/>
              <a:lumOff val="50000"/>
            </a:schemeClr>
          </a:solidFill>
        </a:ln>
      </dgm:spPr>
      <dgm:t>
        <a:bodyPr/>
        <a:lstStyle/>
        <a:p>
          <a:endParaRPr lang="de-DE" sz="2000"/>
        </a:p>
      </dgm:t>
    </dgm:pt>
    <dgm:pt modelId="{38E76CE7-237F-4FBC-9A15-6F3285027984}">
      <dgm:prSet phldrT="[Text]" custT="1"/>
      <dgm:spPr>
        <a:solidFill>
          <a:schemeClr val="bg1">
            <a:lumMod val="95000"/>
          </a:schemeClr>
        </a:solidFill>
        <a:ln w="28575">
          <a:solidFill>
            <a:schemeClr val="accent6"/>
          </a:solidFill>
        </a:ln>
      </dgm:spPr>
      <dgm:t>
        <a:bodyPr/>
        <a:lstStyle/>
        <a:p>
          <a:r>
            <a:rPr lang="de-DE" sz="1600" dirty="0">
              <a:solidFill>
                <a:schemeClr val="tx1"/>
              </a:solidFill>
            </a:rPr>
            <a:t>Kreditüberwachung</a:t>
          </a:r>
        </a:p>
      </dgm:t>
    </dgm:pt>
    <dgm:pt modelId="{3F66AD3A-1258-4DC9-95E9-9DD8D0D23C87}" type="parTrans" cxnId="{CF809901-2FF9-45E8-821B-1AA1D5B77107}">
      <dgm:prSet/>
      <dgm:spPr/>
      <dgm:t>
        <a:bodyPr/>
        <a:lstStyle/>
        <a:p>
          <a:endParaRPr lang="de-DE" sz="2000"/>
        </a:p>
      </dgm:t>
    </dgm:pt>
    <dgm:pt modelId="{BEE85E26-5C40-4C1B-861C-6369708606C3}" type="sibTrans" cxnId="{CF809901-2FF9-45E8-821B-1AA1D5B77107}">
      <dgm:prSet custT="1"/>
      <dgm:spPr>
        <a:solidFill>
          <a:schemeClr val="bg1">
            <a:lumMod val="50000"/>
          </a:schemeClr>
        </a:solidFill>
        <a:ln>
          <a:solidFill>
            <a:schemeClr val="tx1">
              <a:lumMod val="50000"/>
              <a:lumOff val="50000"/>
            </a:schemeClr>
          </a:solidFill>
        </a:ln>
      </dgm:spPr>
      <dgm:t>
        <a:bodyPr/>
        <a:lstStyle/>
        <a:p>
          <a:endParaRPr lang="de-DE" sz="2000"/>
        </a:p>
      </dgm:t>
    </dgm:pt>
    <dgm:pt modelId="{CE61E734-485C-48F8-A91F-54EE9CFB921C}">
      <dgm:prSet phldrT="[Text]" custT="1"/>
      <dgm:spPr>
        <a:solidFill>
          <a:schemeClr val="bg1">
            <a:lumMod val="95000"/>
          </a:schemeClr>
        </a:solidFill>
        <a:ln w="28575">
          <a:solidFill>
            <a:schemeClr val="accent6"/>
          </a:solidFill>
        </a:ln>
      </dgm:spPr>
      <dgm:t>
        <a:bodyPr/>
        <a:lstStyle/>
        <a:p>
          <a:r>
            <a:rPr lang="de-DE" sz="1600" dirty="0">
              <a:solidFill>
                <a:schemeClr val="tx1"/>
              </a:solidFill>
            </a:rPr>
            <a:t>Zahlungsbetreibung</a:t>
          </a:r>
        </a:p>
      </dgm:t>
    </dgm:pt>
    <dgm:pt modelId="{3B581ED0-5DF0-43BE-A44D-A173EAF8B12D}" type="parTrans" cxnId="{EC651860-1EBB-4804-9D1D-B23E69D32CF0}">
      <dgm:prSet/>
      <dgm:spPr/>
      <dgm:t>
        <a:bodyPr/>
        <a:lstStyle/>
        <a:p>
          <a:endParaRPr lang="de-DE" sz="2000"/>
        </a:p>
      </dgm:t>
    </dgm:pt>
    <dgm:pt modelId="{82E8EC23-D001-4DF2-A0F4-F6DDBBCB1836}" type="sibTrans" cxnId="{EC651860-1EBB-4804-9D1D-B23E69D32CF0}">
      <dgm:prSet/>
      <dgm:spPr/>
      <dgm:t>
        <a:bodyPr/>
        <a:lstStyle/>
        <a:p>
          <a:endParaRPr lang="de-DE" sz="2000"/>
        </a:p>
      </dgm:t>
    </dgm:pt>
    <dgm:pt modelId="{29628EE0-DEE5-4905-898D-EFF9BDDB4DB5}">
      <dgm:prSet phldrT="[Text]" custT="1"/>
      <dgm:spPr>
        <a:solidFill>
          <a:schemeClr val="bg1">
            <a:lumMod val="95000"/>
          </a:schemeClr>
        </a:solidFill>
        <a:ln w="28575">
          <a:solidFill>
            <a:schemeClr val="accent6"/>
          </a:solidFill>
        </a:ln>
      </dgm:spPr>
      <dgm:t>
        <a:bodyPr/>
        <a:lstStyle/>
        <a:p>
          <a:r>
            <a:rPr lang="de-DE" sz="1400" dirty="0">
              <a:solidFill>
                <a:schemeClr val="tx1"/>
              </a:solidFill>
            </a:rPr>
            <a:t>Prüfung komplexer Risiken (hohe </a:t>
          </a:r>
          <a:r>
            <a:rPr lang="de-DE" sz="1400" dirty="0" err="1">
              <a:solidFill>
                <a:schemeClr val="tx1"/>
              </a:solidFill>
            </a:rPr>
            <a:t>Limite</a:t>
          </a:r>
          <a:r>
            <a:rPr lang="de-DE" sz="1400" dirty="0">
              <a:solidFill>
                <a:schemeClr val="tx1"/>
              </a:solidFill>
            </a:rPr>
            <a:t>, Jahresabschluss-Analysen, Widersprüchliche Informationen)</a:t>
          </a:r>
        </a:p>
      </dgm:t>
    </dgm:pt>
    <dgm:pt modelId="{7A42757A-E84F-449D-9E33-F08322BF0CF5}" type="parTrans" cxnId="{B408BE2D-7DCE-45B0-BE3E-83B349AA2734}">
      <dgm:prSet/>
      <dgm:spPr/>
      <dgm:t>
        <a:bodyPr/>
        <a:lstStyle/>
        <a:p>
          <a:endParaRPr lang="de-DE" sz="2000"/>
        </a:p>
      </dgm:t>
    </dgm:pt>
    <dgm:pt modelId="{6746C1CB-8C35-4423-AB6D-8890D61F4EFE}" type="sibTrans" cxnId="{B408BE2D-7DCE-45B0-BE3E-83B349AA2734}">
      <dgm:prSet/>
      <dgm:spPr/>
      <dgm:t>
        <a:bodyPr/>
        <a:lstStyle/>
        <a:p>
          <a:endParaRPr lang="de-DE" sz="2000"/>
        </a:p>
      </dgm:t>
    </dgm:pt>
    <dgm:pt modelId="{EF9F9067-C004-43CE-BE59-C39F9441B208}">
      <dgm:prSet phldrT="[Text]" custT="1"/>
      <dgm:spPr>
        <a:solidFill>
          <a:schemeClr val="bg1">
            <a:lumMod val="95000"/>
          </a:schemeClr>
        </a:solidFill>
        <a:ln w="28575">
          <a:solidFill>
            <a:schemeClr val="accent6"/>
          </a:solidFill>
        </a:ln>
      </dgm:spPr>
      <dgm:t>
        <a:bodyPr/>
        <a:lstStyle/>
        <a:p>
          <a:r>
            <a:rPr lang="de-DE" sz="1400" dirty="0">
              <a:solidFill>
                <a:schemeClr val="tx1"/>
              </a:solidFill>
            </a:rPr>
            <a:t>Kreditlimit bestimmen, Zahlungsziel für komplexe Fälle</a:t>
          </a:r>
        </a:p>
      </dgm:t>
    </dgm:pt>
    <dgm:pt modelId="{0CB3DF2E-0D80-4A4A-9D02-B6F9DD55A63D}" type="parTrans" cxnId="{A25F7533-09FA-4908-B1E3-7AC7AE8BE38E}">
      <dgm:prSet/>
      <dgm:spPr/>
      <dgm:t>
        <a:bodyPr/>
        <a:lstStyle/>
        <a:p>
          <a:endParaRPr lang="de-DE" sz="2000"/>
        </a:p>
      </dgm:t>
    </dgm:pt>
    <dgm:pt modelId="{FF10D6E4-6906-4EFB-BCC9-DB0767D6C1D3}" type="sibTrans" cxnId="{A25F7533-09FA-4908-B1E3-7AC7AE8BE38E}">
      <dgm:prSet/>
      <dgm:spPr/>
      <dgm:t>
        <a:bodyPr/>
        <a:lstStyle/>
        <a:p>
          <a:endParaRPr lang="de-DE" sz="2000"/>
        </a:p>
      </dgm:t>
    </dgm:pt>
    <dgm:pt modelId="{2B438608-17AF-4D33-8A16-16E74A1EBBB4}">
      <dgm:prSet phldrT="[Text]" custT="1"/>
      <dgm:spPr>
        <a:solidFill>
          <a:schemeClr val="bg1">
            <a:lumMod val="95000"/>
          </a:schemeClr>
        </a:solidFill>
        <a:ln w="28575">
          <a:solidFill>
            <a:schemeClr val="accent6"/>
          </a:solidFill>
        </a:ln>
      </dgm:spPr>
      <dgm:t>
        <a:bodyPr/>
        <a:lstStyle/>
        <a:p>
          <a:r>
            <a:rPr lang="de-DE" sz="1400" dirty="0">
              <a:solidFill>
                <a:schemeClr val="tx1"/>
              </a:solidFill>
            </a:rPr>
            <a:t>Unterstützen des Vertriebs mit Konditionen und Varianten zum Ermöglichen des Geschäfts</a:t>
          </a:r>
        </a:p>
      </dgm:t>
    </dgm:pt>
    <dgm:pt modelId="{08A88DF7-2B43-45D3-A2F4-FDE3BF499BB1}" type="parTrans" cxnId="{E29ED13F-ED81-42AF-9002-A715F06E3AE5}">
      <dgm:prSet/>
      <dgm:spPr/>
      <dgm:t>
        <a:bodyPr/>
        <a:lstStyle/>
        <a:p>
          <a:endParaRPr lang="de-DE" sz="2000"/>
        </a:p>
      </dgm:t>
    </dgm:pt>
    <dgm:pt modelId="{94E3913F-F640-48BD-96B0-A9A0CAB66A91}" type="sibTrans" cxnId="{E29ED13F-ED81-42AF-9002-A715F06E3AE5}">
      <dgm:prSet/>
      <dgm:spPr/>
      <dgm:t>
        <a:bodyPr/>
        <a:lstStyle/>
        <a:p>
          <a:endParaRPr lang="de-DE" sz="2000"/>
        </a:p>
      </dgm:t>
    </dgm:pt>
    <dgm:pt modelId="{FDD83513-F567-4A63-957A-0D7151BF5C0E}">
      <dgm:prSet phldrT="[Text]" custT="1"/>
      <dgm:spPr>
        <a:solidFill>
          <a:schemeClr val="bg1">
            <a:lumMod val="95000"/>
          </a:schemeClr>
        </a:solidFill>
        <a:ln w="28575">
          <a:solidFill>
            <a:schemeClr val="accent6"/>
          </a:solidFill>
        </a:ln>
      </dgm:spPr>
      <dgm:t>
        <a:bodyPr/>
        <a:lstStyle/>
        <a:p>
          <a:r>
            <a:rPr lang="de-DE" sz="1400" dirty="0">
              <a:solidFill>
                <a:schemeClr val="tx1"/>
              </a:solidFill>
            </a:rPr>
            <a:t>Permanentes automatisiertes Monitoring der Kunden, Frühwarnung (Veränderung </a:t>
          </a:r>
          <a:r>
            <a:rPr lang="de-DE" sz="1400" dirty="0" err="1">
              <a:solidFill>
                <a:schemeClr val="tx1"/>
              </a:solidFill>
            </a:rPr>
            <a:t>Limite</a:t>
          </a:r>
          <a:r>
            <a:rPr lang="de-DE" sz="1400" dirty="0">
              <a:solidFill>
                <a:schemeClr val="tx1"/>
              </a:solidFill>
            </a:rPr>
            <a:t>/ Sperren, Erreichen von Grenzwerten, Kontakt zu „</a:t>
          </a:r>
          <a:r>
            <a:rPr lang="de-DE" sz="1400" dirty="0" err="1">
              <a:solidFill>
                <a:schemeClr val="tx1"/>
              </a:solidFill>
            </a:rPr>
            <a:t>Risiko“Kunden</a:t>
          </a:r>
          <a:r>
            <a:rPr lang="de-DE" sz="1400" dirty="0">
              <a:solidFill>
                <a:schemeClr val="tx1"/>
              </a:solidFill>
            </a:rPr>
            <a:t>)</a:t>
          </a:r>
        </a:p>
      </dgm:t>
    </dgm:pt>
    <dgm:pt modelId="{2F0ED3DF-05B1-4BCE-8B63-887A7224E557}" type="parTrans" cxnId="{A729B5A6-2BA9-47F7-947F-DC5DE75466F0}">
      <dgm:prSet/>
      <dgm:spPr/>
      <dgm:t>
        <a:bodyPr/>
        <a:lstStyle/>
        <a:p>
          <a:endParaRPr lang="de-DE" sz="2000"/>
        </a:p>
      </dgm:t>
    </dgm:pt>
    <dgm:pt modelId="{F34B2962-73F9-4BE1-AAA2-EA626DB31540}" type="sibTrans" cxnId="{A729B5A6-2BA9-47F7-947F-DC5DE75466F0}">
      <dgm:prSet/>
      <dgm:spPr/>
      <dgm:t>
        <a:bodyPr/>
        <a:lstStyle/>
        <a:p>
          <a:endParaRPr lang="de-DE" sz="2000"/>
        </a:p>
      </dgm:t>
    </dgm:pt>
    <dgm:pt modelId="{7FA63CC7-D6D4-4542-8C75-DB9338E8E9D7}">
      <dgm:prSet phldrT="[Text]" custT="1"/>
      <dgm:spPr>
        <a:solidFill>
          <a:schemeClr val="bg1">
            <a:lumMod val="95000"/>
          </a:schemeClr>
        </a:solidFill>
        <a:ln w="28575">
          <a:solidFill>
            <a:schemeClr val="accent6"/>
          </a:solidFill>
        </a:ln>
      </dgm:spPr>
      <dgm:t>
        <a:bodyPr/>
        <a:lstStyle/>
        <a:p>
          <a:r>
            <a:rPr lang="de-DE" sz="1200" dirty="0">
              <a:solidFill>
                <a:schemeClr val="tx1"/>
              </a:solidFill>
            </a:rPr>
            <a:t>Anstoßen der Interessensprüfung (inkl. automatischer Auskunftseinholung)</a:t>
          </a:r>
        </a:p>
      </dgm:t>
    </dgm:pt>
    <dgm:pt modelId="{D7834174-834A-4241-8BD1-9200B8CD0252}" type="parTrans" cxnId="{082444A1-FB1B-4FC7-8C77-2A52C6EB0D2C}">
      <dgm:prSet/>
      <dgm:spPr/>
      <dgm:t>
        <a:bodyPr/>
        <a:lstStyle/>
        <a:p>
          <a:endParaRPr lang="de-DE" sz="2000"/>
        </a:p>
      </dgm:t>
    </dgm:pt>
    <dgm:pt modelId="{78BB4A92-AEE9-472E-A5EE-82A6D19A282C}" type="sibTrans" cxnId="{082444A1-FB1B-4FC7-8C77-2A52C6EB0D2C}">
      <dgm:prSet/>
      <dgm:spPr/>
      <dgm:t>
        <a:bodyPr/>
        <a:lstStyle/>
        <a:p>
          <a:endParaRPr lang="de-DE" sz="2000"/>
        </a:p>
      </dgm:t>
    </dgm:pt>
    <dgm:pt modelId="{7FBCBB27-FEFD-4B7C-8366-1647EC4C57F0}">
      <dgm:prSet phldrT="[Text]" custT="1"/>
      <dgm:spPr>
        <a:solidFill>
          <a:schemeClr val="bg1">
            <a:lumMod val="95000"/>
          </a:schemeClr>
        </a:solidFill>
        <a:ln w="28575">
          <a:solidFill>
            <a:schemeClr val="accent6"/>
          </a:solidFill>
        </a:ln>
      </dgm:spPr>
      <dgm:t>
        <a:bodyPr/>
        <a:lstStyle/>
        <a:p>
          <a:r>
            <a:rPr lang="de-DE" sz="1200" dirty="0">
              <a:solidFill>
                <a:schemeClr val="tx1"/>
              </a:solidFill>
            </a:rPr>
            <a:t>Im Standardfall direkte Kreditlimiteinräumung</a:t>
          </a:r>
        </a:p>
      </dgm:t>
    </dgm:pt>
    <dgm:pt modelId="{FD961D0C-90F5-4148-88D8-598C41CEE665}" type="parTrans" cxnId="{47FE6997-F2CF-42DB-827E-CA330BD746C1}">
      <dgm:prSet/>
      <dgm:spPr/>
      <dgm:t>
        <a:bodyPr/>
        <a:lstStyle/>
        <a:p>
          <a:endParaRPr lang="de-DE" sz="2000"/>
        </a:p>
      </dgm:t>
    </dgm:pt>
    <dgm:pt modelId="{65C5EC2A-ABB1-43BF-A910-B53EC38518C6}" type="sibTrans" cxnId="{47FE6997-F2CF-42DB-827E-CA330BD746C1}">
      <dgm:prSet/>
      <dgm:spPr/>
      <dgm:t>
        <a:bodyPr/>
        <a:lstStyle/>
        <a:p>
          <a:endParaRPr lang="de-DE" sz="2000"/>
        </a:p>
      </dgm:t>
    </dgm:pt>
    <dgm:pt modelId="{2CD3F0F7-4227-43F3-BC34-58667298CAB6}" type="pres">
      <dgm:prSet presAssocID="{D27B107D-EC3D-4DF7-94F9-655B13E50013}" presName="linearFlow" presStyleCnt="0">
        <dgm:presLayoutVars>
          <dgm:resizeHandles val="exact"/>
        </dgm:presLayoutVars>
      </dgm:prSet>
      <dgm:spPr/>
      <dgm:t>
        <a:bodyPr/>
        <a:lstStyle/>
        <a:p>
          <a:endParaRPr lang="de-DE"/>
        </a:p>
      </dgm:t>
    </dgm:pt>
    <dgm:pt modelId="{FF7457F3-0595-48C6-9A54-4FAC2D4CCD68}" type="pres">
      <dgm:prSet presAssocID="{C2E166B1-850C-4469-9762-AB52C5784D55}" presName="node" presStyleLbl="node1" presStyleIdx="0" presStyleCnt="6" custScaleX="948253" custScaleY="221545" custLinFactNeighborX="12" custLinFactNeighborY="-28827">
        <dgm:presLayoutVars>
          <dgm:bulletEnabled val="1"/>
        </dgm:presLayoutVars>
      </dgm:prSet>
      <dgm:spPr/>
      <dgm:t>
        <a:bodyPr/>
        <a:lstStyle/>
        <a:p>
          <a:endParaRPr lang="de-DE"/>
        </a:p>
      </dgm:t>
    </dgm:pt>
    <dgm:pt modelId="{975CE71A-7F42-4D3B-8961-D285D693BEBD}" type="pres">
      <dgm:prSet presAssocID="{CF2AD99C-27F7-4996-86AF-30C8D6BCB8F8}" presName="sibTrans" presStyleLbl="sibTrans2D1" presStyleIdx="0" presStyleCnt="5" custScaleX="172711" custScaleY="205609"/>
      <dgm:spPr/>
      <dgm:t>
        <a:bodyPr/>
        <a:lstStyle/>
        <a:p>
          <a:endParaRPr lang="de-DE"/>
        </a:p>
      </dgm:t>
    </dgm:pt>
    <dgm:pt modelId="{F0889CBB-93B6-4322-B028-7F1327524880}" type="pres">
      <dgm:prSet presAssocID="{CF2AD99C-27F7-4996-86AF-30C8D6BCB8F8}" presName="connectorText" presStyleLbl="sibTrans2D1" presStyleIdx="0" presStyleCnt="5"/>
      <dgm:spPr/>
      <dgm:t>
        <a:bodyPr/>
        <a:lstStyle/>
        <a:p>
          <a:endParaRPr lang="de-DE"/>
        </a:p>
      </dgm:t>
    </dgm:pt>
    <dgm:pt modelId="{66F3178E-95F1-430E-9666-CB25AECA1199}" type="pres">
      <dgm:prSet presAssocID="{C6B491B2-29FE-477A-8F3B-27D563060790}" presName="node" presStyleLbl="node1" presStyleIdx="1" presStyleCnt="6" custScaleX="948253" custScaleY="183759">
        <dgm:presLayoutVars>
          <dgm:bulletEnabled val="1"/>
        </dgm:presLayoutVars>
      </dgm:prSet>
      <dgm:spPr/>
      <dgm:t>
        <a:bodyPr/>
        <a:lstStyle/>
        <a:p>
          <a:endParaRPr lang="de-DE"/>
        </a:p>
      </dgm:t>
    </dgm:pt>
    <dgm:pt modelId="{88B6A0A7-26B4-44F6-BA8D-EC8700D98A1A}" type="pres">
      <dgm:prSet presAssocID="{F3C3DA62-735D-4973-8C4E-ADCAE9E255F9}" presName="sibTrans" presStyleLbl="sibTrans2D1" presStyleIdx="1" presStyleCnt="5" custScaleX="172711" custScaleY="205609"/>
      <dgm:spPr/>
      <dgm:t>
        <a:bodyPr/>
        <a:lstStyle/>
        <a:p>
          <a:endParaRPr lang="de-DE"/>
        </a:p>
      </dgm:t>
    </dgm:pt>
    <dgm:pt modelId="{589391D3-5CD2-47A1-89EC-31FD723CD2A0}" type="pres">
      <dgm:prSet presAssocID="{F3C3DA62-735D-4973-8C4E-ADCAE9E255F9}" presName="connectorText" presStyleLbl="sibTrans2D1" presStyleIdx="1" presStyleCnt="5"/>
      <dgm:spPr/>
      <dgm:t>
        <a:bodyPr/>
        <a:lstStyle/>
        <a:p>
          <a:endParaRPr lang="de-DE"/>
        </a:p>
      </dgm:t>
    </dgm:pt>
    <dgm:pt modelId="{66D12130-B51D-4BC5-B060-3F95F14F617D}" type="pres">
      <dgm:prSet presAssocID="{A2AD17F6-F4FA-4BE3-B641-CF1A9FD5452D}" presName="node" presStyleLbl="node1" presStyleIdx="2" presStyleCnt="6" custScaleX="948253" custScaleY="183759">
        <dgm:presLayoutVars>
          <dgm:bulletEnabled val="1"/>
        </dgm:presLayoutVars>
      </dgm:prSet>
      <dgm:spPr/>
      <dgm:t>
        <a:bodyPr/>
        <a:lstStyle/>
        <a:p>
          <a:endParaRPr lang="de-DE"/>
        </a:p>
      </dgm:t>
    </dgm:pt>
    <dgm:pt modelId="{FEF2BF95-53DA-40B9-9317-3890AB06751B}" type="pres">
      <dgm:prSet presAssocID="{BE48B614-73E4-4817-8431-34B7609353A5}" presName="sibTrans" presStyleLbl="sibTrans2D1" presStyleIdx="2" presStyleCnt="5" custScaleX="172711" custScaleY="205609"/>
      <dgm:spPr/>
      <dgm:t>
        <a:bodyPr/>
        <a:lstStyle/>
        <a:p>
          <a:endParaRPr lang="de-DE"/>
        </a:p>
      </dgm:t>
    </dgm:pt>
    <dgm:pt modelId="{8E17F288-D0DC-456A-A0E8-29B20747A783}" type="pres">
      <dgm:prSet presAssocID="{BE48B614-73E4-4817-8431-34B7609353A5}" presName="connectorText" presStyleLbl="sibTrans2D1" presStyleIdx="2" presStyleCnt="5"/>
      <dgm:spPr/>
      <dgm:t>
        <a:bodyPr/>
        <a:lstStyle/>
        <a:p>
          <a:endParaRPr lang="de-DE"/>
        </a:p>
      </dgm:t>
    </dgm:pt>
    <dgm:pt modelId="{01B361C6-DA7C-49DB-A0F0-A36BF9346534}" type="pres">
      <dgm:prSet presAssocID="{7583E95A-B17F-4B5D-832A-4308025C3AB4}" presName="node" presStyleLbl="node1" presStyleIdx="3" presStyleCnt="6" custScaleX="948253" custScaleY="183759">
        <dgm:presLayoutVars>
          <dgm:bulletEnabled val="1"/>
        </dgm:presLayoutVars>
      </dgm:prSet>
      <dgm:spPr/>
      <dgm:t>
        <a:bodyPr/>
        <a:lstStyle/>
        <a:p>
          <a:endParaRPr lang="de-DE"/>
        </a:p>
      </dgm:t>
    </dgm:pt>
    <dgm:pt modelId="{CB9EAFC0-EE7C-49BA-A401-B460E564368F}" type="pres">
      <dgm:prSet presAssocID="{1A7A544B-18DE-4DDD-9F64-1C08FEE559EA}" presName="sibTrans" presStyleLbl="sibTrans2D1" presStyleIdx="3" presStyleCnt="5" custScaleX="172711" custScaleY="205609"/>
      <dgm:spPr/>
      <dgm:t>
        <a:bodyPr/>
        <a:lstStyle/>
        <a:p>
          <a:endParaRPr lang="de-DE"/>
        </a:p>
      </dgm:t>
    </dgm:pt>
    <dgm:pt modelId="{55C494A3-0516-42DE-A3B2-9E745BFEE567}" type="pres">
      <dgm:prSet presAssocID="{1A7A544B-18DE-4DDD-9F64-1C08FEE559EA}" presName="connectorText" presStyleLbl="sibTrans2D1" presStyleIdx="3" presStyleCnt="5"/>
      <dgm:spPr/>
      <dgm:t>
        <a:bodyPr/>
        <a:lstStyle/>
        <a:p>
          <a:endParaRPr lang="de-DE"/>
        </a:p>
      </dgm:t>
    </dgm:pt>
    <dgm:pt modelId="{AB33F291-004B-44D8-B672-9A86DF363BD0}" type="pres">
      <dgm:prSet presAssocID="{38E76CE7-237F-4FBC-9A15-6F3285027984}" presName="node" presStyleLbl="node1" presStyleIdx="4" presStyleCnt="6" custScaleX="948253" custScaleY="234615">
        <dgm:presLayoutVars>
          <dgm:bulletEnabled val="1"/>
        </dgm:presLayoutVars>
      </dgm:prSet>
      <dgm:spPr/>
      <dgm:t>
        <a:bodyPr/>
        <a:lstStyle/>
        <a:p>
          <a:endParaRPr lang="de-DE"/>
        </a:p>
      </dgm:t>
    </dgm:pt>
    <dgm:pt modelId="{A24B0886-76B3-4DF2-B055-B70C5C44A31A}" type="pres">
      <dgm:prSet presAssocID="{BEE85E26-5C40-4C1B-861C-6369708606C3}" presName="sibTrans" presStyleLbl="sibTrans2D1" presStyleIdx="4" presStyleCnt="5" custScaleX="172711" custScaleY="205609"/>
      <dgm:spPr/>
      <dgm:t>
        <a:bodyPr/>
        <a:lstStyle/>
        <a:p>
          <a:endParaRPr lang="de-DE"/>
        </a:p>
      </dgm:t>
    </dgm:pt>
    <dgm:pt modelId="{B40F5C86-0181-4C0F-A88F-D51535F4A815}" type="pres">
      <dgm:prSet presAssocID="{BEE85E26-5C40-4C1B-861C-6369708606C3}" presName="connectorText" presStyleLbl="sibTrans2D1" presStyleIdx="4" presStyleCnt="5"/>
      <dgm:spPr/>
      <dgm:t>
        <a:bodyPr/>
        <a:lstStyle/>
        <a:p>
          <a:endParaRPr lang="de-DE"/>
        </a:p>
      </dgm:t>
    </dgm:pt>
    <dgm:pt modelId="{747414C1-CA60-44D6-BD5E-83C64AF5F2BA}" type="pres">
      <dgm:prSet presAssocID="{CE61E734-485C-48F8-A91F-54EE9CFB921C}" presName="node" presStyleLbl="node1" presStyleIdx="5" presStyleCnt="6" custScaleX="948253" custScaleY="183759">
        <dgm:presLayoutVars>
          <dgm:bulletEnabled val="1"/>
        </dgm:presLayoutVars>
      </dgm:prSet>
      <dgm:spPr/>
      <dgm:t>
        <a:bodyPr/>
        <a:lstStyle/>
        <a:p>
          <a:endParaRPr lang="de-DE"/>
        </a:p>
      </dgm:t>
    </dgm:pt>
  </dgm:ptLst>
  <dgm:cxnLst>
    <dgm:cxn modelId="{B433C7EE-CEB6-42F5-8B6C-FA6DA493C61D}" type="presOf" srcId="{7FA63CC7-D6D4-4542-8C75-DB9338E8E9D7}" destId="{FF7457F3-0595-48C6-9A54-4FAC2D4CCD68}" srcOrd="0" destOrd="1" presId="urn:microsoft.com/office/officeart/2005/8/layout/process2"/>
    <dgm:cxn modelId="{B408BE2D-7DCE-45B0-BE3E-83B349AA2734}" srcId="{C6B491B2-29FE-477A-8F3B-27D563060790}" destId="{29628EE0-DEE5-4905-898D-EFF9BDDB4DB5}" srcOrd="0" destOrd="0" parTransId="{7A42757A-E84F-449D-9E33-F08322BF0CF5}" sibTransId="{6746C1CB-8C35-4423-AB6D-8890D61F4EFE}"/>
    <dgm:cxn modelId="{2A788A50-3834-4231-9A80-E9B291A3F9EC}" srcId="{D27B107D-EC3D-4DF7-94F9-655B13E50013}" destId="{A2AD17F6-F4FA-4BE3-B641-CF1A9FD5452D}" srcOrd="2" destOrd="0" parTransId="{9B6FED09-9D41-446A-A010-179BF4D2BF13}" sibTransId="{BE48B614-73E4-4817-8431-34B7609353A5}"/>
    <dgm:cxn modelId="{A729B5A6-2BA9-47F7-947F-DC5DE75466F0}" srcId="{38E76CE7-237F-4FBC-9A15-6F3285027984}" destId="{FDD83513-F567-4A63-957A-0D7151BF5C0E}" srcOrd="0" destOrd="0" parTransId="{2F0ED3DF-05B1-4BCE-8B63-887A7224E557}" sibTransId="{F34B2962-73F9-4BE1-AAA2-EA626DB31540}"/>
    <dgm:cxn modelId="{A95FE79D-877E-4F4A-A70E-76E66C9C6215}" type="presOf" srcId="{BEE85E26-5C40-4C1B-861C-6369708606C3}" destId="{A24B0886-76B3-4DF2-B055-B70C5C44A31A}" srcOrd="0" destOrd="0" presId="urn:microsoft.com/office/officeart/2005/8/layout/process2"/>
    <dgm:cxn modelId="{CF809901-2FF9-45E8-821B-1AA1D5B77107}" srcId="{D27B107D-EC3D-4DF7-94F9-655B13E50013}" destId="{38E76CE7-237F-4FBC-9A15-6F3285027984}" srcOrd="4" destOrd="0" parTransId="{3F66AD3A-1258-4DC9-95E9-9DD8D0D23C87}" sibTransId="{BEE85E26-5C40-4C1B-861C-6369708606C3}"/>
    <dgm:cxn modelId="{407F441C-8528-44BD-AE36-FEB6881B3C5B}" type="presOf" srcId="{F3C3DA62-735D-4973-8C4E-ADCAE9E255F9}" destId="{88B6A0A7-26B4-44F6-BA8D-EC8700D98A1A}" srcOrd="0" destOrd="0" presId="urn:microsoft.com/office/officeart/2005/8/layout/process2"/>
    <dgm:cxn modelId="{430E848B-5BF9-450F-ABDD-1A5231F693F1}" type="presOf" srcId="{1A7A544B-18DE-4DDD-9F64-1C08FEE559EA}" destId="{CB9EAFC0-EE7C-49BA-A401-B460E564368F}" srcOrd="0" destOrd="0" presId="urn:microsoft.com/office/officeart/2005/8/layout/process2"/>
    <dgm:cxn modelId="{928BB4DE-B6B6-4AC3-AEB5-1F2AC9BB982E}" type="presOf" srcId="{CF2AD99C-27F7-4996-86AF-30C8D6BCB8F8}" destId="{F0889CBB-93B6-4322-B028-7F1327524880}" srcOrd="1" destOrd="0" presId="urn:microsoft.com/office/officeart/2005/8/layout/process2"/>
    <dgm:cxn modelId="{A6A0DE6A-0BBD-4258-B774-2BCC8E8562A6}" type="presOf" srcId="{D27B107D-EC3D-4DF7-94F9-655B13E50013}" destId="{2CD3F0F7-4227-43F3-BC34-58667298CAB6}" srcOrd="0" destOrd="0" presId="urn:microsoft.com/office/officeart/2005/8/layout/process2"/>
    <dgm:cxn modelId="{5730FB58-E728-4551-86BD-5639A5783D38}" type="presOf" srcId="{C2E166B1-850C-4469-9762-AB52C5784D55}" destId="{FF7457F3-0595-48C6-9A54-4FAC2D4CCD68}" srcOrd="0" destOrd="0" presId="urn:microsoft.com/office/officeart/2005/8/layout/process2"/>
    <dgm:cxn modelId="{558162DE-B178-407C-B35D-2E003B321347}" type="presOf" srcId="{7FBCBB27-FEFD-4B7C-8366-1647EC4C57F0}" destId="{FF7457F3-0595-48C6-9A54-4FAC2D4CCD68}" srcOrd="0" destOrd="2" presId="urn:microsoft.com/office/officeart/2005/8/layout/process2"/>
    <dgm:cxn modelId="{44DE5F44-D4F6-42E3-9CCE-93AAEF445B83}" srcId="{CE61E734-485C-48F8-A91F-54EE9CFB921C}" destId="{F87ADDED-ED43-4349-B404-DC62CC84DC62}" srcOrd="0" destOrd="0" parTransId="{EE246771-CDCC-4675-9CB3-3EF2C4D8054A}" sibTransId="{2DA882C8-FD56-42C6-B4A5-D5CC9E9C702B}"/>
    <dgm:cxn modelId="{C4F92AA7-8F89-438A-8F2F-4CBBCA245470}" type="presOf" srcId="{CE61E734-485C-48F8-A91F-54EE9CFB921C}" destId="{747414C1-CA60-44D6-BD5E-83C64AF5F2BA}" srcOrd="0" destOrd="0" presId="urn:microsoft.com/office/officeart/2005/8/layout/process2"/>
    <dgm:cxn modelId="{F78442DD-7C2A-4C6B-AAC7-D2BCCC2CB969}" type="presOf" srcId="{38E76CE7-237F-4FBC-9A15-6F3285027984}" destId="{AB33F291-004B-44D8-B672-9A86DF363BD0}" srcOrd="0" destOrd="0" presId="urn:microsoft.com/office/officeart/2005/8/layout/process2"/>
    <dgm:cxn modelId="{0C638B13-836D-4275-866B-71FA89FB26E1}" srcId="{D27B107D-EC3D-4DF7-94F9-655B13E50013}" destId="{C6B491B2-29FE-477A-8F3B-27D563060790}" srcOrd="1" destOrd="0" parTransId="{40213A5C-E973-41E3-811B-E5952A3F219C}" sibTransId="{F3C3DA62-735D-4973-8C4E-ADCAE9E255F9}"/>
    <dgm:cxn modelId="{2848161C-B27D-4507-8F2F-A366B046260E}" type="presOf" srcId="{F87ADDED-ED43-4349-B404-DC62CC84DC62}" destId="{747414C1-CA60-44D6-BD5E-83C64AF5F2BA}" srcOrd="0" destOrd="1" presId="urn:microsoft.com/office/officeart/2005/8/layout/process2"/>
    <dgm:cxn modelId="{47FE6997-F2CF-42DB-827E-CA330BD746C1}" srcId="{C2E166B1-850C-4469-9762-AB52C5784D55}" destId="{7FBCBB27-FEFD-4B7C-8366-1647EC4C57F0}" srcOrd="1" destOrd="0" parTransId="{FD961D0C-90F5-4148-88D8-598C41CEE665}" sibTransId="{65C5EC2A-ABB1-43BF-A910-B53EC38518C6}"/>
    <dgm:cxn modelId="{082444A1-FB1B-4FC7-8C77-2A52C6EB0D2C}" srcId="{C2E166B1-850C-4469-9762-AB52C5784D55}" destId="{7FA63CC7-D6D4-4542-8C75-DB9338E8E9D7}" srcOrd="0" destOrd="0" parTransId="{D7834174-834A-4241-8BD1-9200B8CD0252}" sibTransId="{78BB4A92-AEE9-472E-A5EE-82A6D19A282C}"/>
    <dgm:cxn modelId="{A10462B2-2335-44E2-BD33-05FDD4C92910}" type="presOf" srcId="{BEE85E26-5C40-4C1B-861C-6369708606C3}" destId="{B40F5C86-0181-4C0F-A88F-D51535F4A815}" srcOrd="1" destOrd="0" presId="urn:microsoft.com/office/officeart/2005/8/layout/process2"/>
    <dgm:cxn modelId="{E669F1A2-8730-4558-A25D-240AF8321A6E}" type="presOf" srcId="{BE48B614-73E4-4817-8431-34B7609353A5}" destId="{8E17F288-D0DC-456A-A0E8-29B20747A783}" srcOrd="1" destOrd="0" presId="urn:microsoft.com/office/officeart/2005/8/layout/process2"/>
    <dgm:cxn modelId="{FE0B7F79-6A10-48D0-854C-5714C5749CD8}" type="presOf" srcId="{FDD83513-F567-4A63-957A-0D7151BF5C0E}" destId="{AB33F291-004B-44D8-B672-9A86DF363BD0}" srcOrd="0" destOrd="1" presId="urn:microsoft.com/office/officeart/2005/8/layout/process2"/>
    <dgm:cxn modelId="{98B818DF-F0DF-4C95-B722-EA248DC5E2CD}" srcId="{D27B107D-EC3D-4DF7-94F9-655B13E50013}" destId="{7583E95A-B17F-4B5D-832A-4308025C3AB4}" srcOrd="3" destOrd="0" parTransId="{5313CFDA-35F9-4E9F-84FE-43D0C2914B6E}" sibTransId="{1A7A544B-18DE-4DDD-9F64-1C08FEE559EA}"/>
    <dgm:cxn modelId="{9C09088B-7310-4089-B127-E4D6CEC5EE93}" type="presOf" srcId="{7583E95A-B17F-4B5D-832A-4308025C3AB4}" destId="{01B361C6-DA7C-49DB-A0F0-A36BF9346534}" srcOrd="0" destOrd="0" presId="urn:microsoft.com/office/officeart/2005/8/layout/process2"/>
    <dgm:cxn modelId="{40A13D78-6934-4BA6-8643-E0B7CA9107C8}" type="presOf" srcId="{F3C3DA62-735D-4973-8C4E-ADCAE9E255F9}" destId="{589391D3-5CD2-47A1-89EC-31FD723CD2A0}" srcOrd="1" destOrd="0" presId="urn:microsoft.com/office/officeart/2005/8/layout/process2"/>
    <dgm:cxn modelId="{BEB76A70-B344-4D5F-9BE4-C066AA1F16E3}" type="presOf" srcId="{29628EE0-DEE5-4905-898D-EFF9BDDB4DB5}" destId="{66F3178E-95F1-430E-9666-CB25AECA1199}" srcOrd="0" destOrd="1" presId="urn:microsoft.com/office/officeart/2005/8/layout/process2"/>
    <dgm:cxn modelId="{E29ED13F-ED81-42AF-9002-A715F06E3AE5}" srcId="{7583E95A-B17F-4B5D-832A-4308025C3AB4}" destId="{2B438608-17AF-4D33-8A16-16E74A1EBBB4}" srcOrd="0" destOrd="0" parTransId="{08A88DF7-2B43-45D3-A2F4-FDE3BF499BB1}" sibTransId="{94E3913F-F640-48BD-96B0-A9A0CAB66A91}"/>
    <dgm:cxn modelId="{AB06A587-AC95-4569-850E-C3115E2814E3}" srcId="{D27B107D-EC3D-4DF7-94F9-655B13E50013}" destId="{C2E166B1-850C-4469-9762-AB52C5784D55}" srcOrd="0" destOrd="0" parTransId="{074C3017-368A-44D6-ACAB-E7A056F18AF3}" sibTransId="{CF2AD99C-27F7-4996-86AF-30C8D6BCB8F8}"/>
    <dgm:cxn modelId="{59C2C37E-56B5-4225-9620-A81108F29874}" type="presOf" srcId="{2B438608-17AF-4D33-8A16-16E74A1EBBB4}" destId="{01B361C6-DA7C-49DB-A0F0-A36BF9346534}" srcOrd="0" destOrd="1" presId="urn:microsoft.com/office/officeart/2005/8/layout/process2"/>
    <dgm:cxn modelId="{8E4A3F23-9BD5-4B10-9D8B-724F799B5271}" type="presOf" srcId="{CF2AD99C-27F7-4996-86AF-30C8D6BCB8F8}" destId="{975CE71A-7F42-4D3B-8961-D285D693BEBD}" srcOrd="0" destOrd="0" presId="urn:microsoft.com/office/officeart/2005/8/layout/process2"/>
    <dgm:cxn modelId="{15C47A23-5399-4882-83AE-B6E0AC530750}" type="presOf" srcId="{A2AD17F6-F4FA-4BE3-B641-CF1A9FD5452D}" destId="{66D12130-B51D-4BC5-B060-3F95F14F617D}" srcOrd="0" destOrd="0" presId="urn:microsoft.com/office/officeart/2005/8/layout/process2"/>
    <dgm:cxn modelId="{9AED042D-5621-46BD-B926-958B06252A19}" type="presOf" srcId="{1A7A544B-18DE-4DDD-9F64-1C08FEE559EA}" destId="{55C494A3-0516-42DE-A3B2-9E745BFEE567}" srcOrd="1" destOrd="0" presId="urn:microsoft.com/office/officeart/2005/8/layout/process2"/>
    <dgm:cxn modelId="{214A6E0C-1C38-46D1-8F05-A94330360752}" type="presOf" srcId="{EF9F9067-C004-43CE-BE59-C39F9441B208}" destId="{66D12130-B51D-4BC5-B060-3F95F14F617D}" srcOrd="0" destOrd="1" presId="urn:microsoft.com/office/officeart/2005/8/layout/process2"/>
    <dgm:cxn modelId="{298E230F-E5E6-4D89-BF78-725C698860F4}" type="presOf" srcId="{BE48B614-73E4-4817-8431-34B7609353A5}" destId="{FEF2BF95-53DA-40B9-9317-3890AB06751B}" srcOrd="0" destOrd="0" presId="urn:microsoft.com/office/officeart/2005/8/layout/process2"/>
    <dgm:cxn modelId="{A25F7533-09FA-4908-B1E3-7AC7AE8BE38E}" srcId="{A2AD17F6-F4FA-4BE3-B641-CF1A9FD5452D}" destId="{EF9F9067-C004-43CE-BE59-C39F9441B208}" srcOrd="0" destOrd="0" parTransId="{0CB3DF2E-0D80-4A4A-9D02-B6F9DD55A63D}" sibTransId="{FF10D6E4-6906-4EFB-BCC9-DB0767D6C1D3}"/>
    <dgm:cxn modelId="{EC651860-1EBB-4804-9D1D-B23E69D32CF0}" srcId="{D27B107D-EC3D-4DF7-94F9-655B13E50013}" destId="{CE61E734-485C-48F8-A91F-54EE9CFB921C}" srcOrd="5" destOrd="0" parTransId="{3B581ED0-5DF0-43BE-A44D-A173EAF8B12D}" sibTransId="{82E8EC23-D001-4DF2-A0F4-F6DDBBCB1836}"/>
    <dgm:cxn modelId="{0B69880E-F2B0-4FCE-988C-F8F4EE10F234}" type="presOf" srcId="{C6B491B2-29FE-477A-8F3B-27D563060790}" destId="{66F3178E-95F1-430E-9666-CB25AECA1199}" srcOrd="0" destOrd="0" presId="urn:microsoft.com/office/officeart/2005/8/layout/process2"/>
    <dgm:cxn modelId="{A5F0293D-7A77-414F-990D-12A02F1906D1}" type="presParOf" srcId="{2CD3F0F7-4227-43F3-BC34-58667298CAB6}" destId="{FF7457F3-0595-48C6-9A54-4FAC2D4CCD68}" srcOrd="0" destOrd="0" presId="urn:microsoft.com/office/officeart/2005/8/layout/process2"/>
    <dgm:cxn modelId="{E66BF258-91C8-44B0-B884-8DF8109AA46C}" type="presParOf" srcId="{2CD3F0F7-4227-43F3-BC34-58667298CAB6}" destId="{975CE71A-7F42-4D3B-8961-D285D693BEBD}" srcOrd="1" destOrd="0" presId="urn:microsoft.com/office/officeart/2005/8/layout/process2"/>
    <dgm:cxn modelId="{AB950379-B86B-484C-BB42-750CC9CF6A01}" type="presParOf" srcId="{975CE71A-7F42-4D3B-8961-D285D693BEBD}" destId="{F0889CBB-93B6-4322-B028-7F1327524880}" srcOrd="0" destOrd="0" presId="urn:microsoft.com/office/officeart/2005/8/layout/process2"/>
    <dgm:cxn modelId="{5E6D02FB-25F0-4A3B-9813-F8124C0933AA}" type="presParOf" srcId="{2CD3F0F7-4227-43F3-BC34-58667298CAB6}" destId="{66F3178E-95F1-430E-9666-CB25AECA1199}" srcOrd="2" destOrd="0" presId="urn:microsoft.com/office/officeart/2005/8/layout/process2"/>
    <dgm:cxn modelId="{043CC8B4-DC76-4105-8679-3902066E4835}" type="presParOf" srcId="{2CD3F0F7-4227-43F3-BC34-58667298CAB6}" destId="{88B6A0A7-26B4-44F6-BA8D-EC8700D98A1A}" srcOrd="3" destOrd="0" presId="urn:microsoft.com/office/officeart/2005/8/layout/process2"/>
    <dgm:cxn modelId="{EA3565F3-FA37-4A7B-B3D2-7E73CEBF80A4}" type="presParOf" srcId="{88B6A0A7-26B4-44F6-BA8D-EC8700D98A1A}" destId="{589391D3-5CD2-47A1-89EC-31FD723CD2A0}" srcOrd="0" destOrd="0" presId="urn:microsoft.com/office/officeart/2005/8/layout/process2"/>
    <dgm:cxn modelId="{5AD57CE1-8899-45F8-BF8B-77EBB65BBA17}" type="presParOf" srcId="{2CD3F0F7-4227-43F3-BC34-58667298CAB6}" destId="{66D12130-B51D-4BC5-B060-3F95F14F617D}" srcOrd="4" destOrd="0" presId="urn:microsoft.com/office/officeart/2005/8/layout/process2"/>
    <dgm:cxn modelId="{F80184F4-E6CE-4C90-92F9-C978C84B6229}" type="presParOf" srcId="{2CD3F0F7-4227-43F3-BC34-58667298CAB6}" destId="{FEF2BF95-53DA-40B9-9317-3890AB06751B}" srcOrd="5" destOrd="0" presId="urn:microsoft.com/office/officeart/2005/8/layout/process2"/>
    <dgm:cxn modelId="{92F9DBE5-D507-4F33-9EAD-767C113B08BD}" type="presParOf" srcId="{FEF2BF95-53DA-40B9-9317-3890AB06751B}" destId="{8E17F288-D0DC-456A-A0E8-29B20747A783}" srcOrd="0" destOrd="0" presId="urn:microsoft.com/office/officeart/2005/8/layout/process2"/>
    <dgm:cxn modelId="{E9FC9BE5-5BC5-4E5D-AED1-5D511EF060E7}" type="presParOf" srcId="{2CD3F0F7-4227-43F3-BC34-58667298CAB6}" destId="{01B361C6-DA7C-49DB-A0F0-A36BF9346534}" srcOrd="6" destOrd="0" presId="urn:microsoft.com/office/officeart/2005/8/layout/process2"/>
    <dgm:cxn modelId="{A9C24DCC-45D1-49AF-B3E5-35922951B562}" type="presParOf" srcId="{2CD3F0F7-4227-43F3-BC34-58667298CAB6}" destId="{CB9EAFC0-EE7C-49BA-A401-B460E564368F}" srcOrd="7" destOrd="0" presId="urn:microsoft.com/office/officeart/2005/8/layout/process2"/>
    <dgm:cxn modelId="{BCB43699-2D82-413B-8710-9BA4FAD83268}" type="presParOf" srcId="{CB9EAFC0-EE7C-49BA-A401-B460E564368F}" destId="{55C494A3-0516-42DE-A3B2-9E745BFEE567}" srcOrd="0" destOrd="0" presId="urn:microsoft.com/office/officeart/2005/8/layout/process2"/>
    <dgm:cxn modelId="{125EC2EC-9DCF-4C64-86BC-419CB8D8E3FC}" type="presParOf" srcId="{2CD3F0F7-4227-43F3-BC34-58667298CAB6}" destId="{AB33F291-004B-44D8-B672-9A86DF363BD0}" srcOrd="8" destOrd="0" presId="urn:microsoft.com/office/officeart/2005/8/layout/process2"/>
    <dgm:cxn modelId="{13C12074-29D2-4763-A468-8EB61FA2B783}" type="presParOf" srcId="{2CD3F0F7-4227-43F3-BC34-58667298CAB6}" destId="{A24B0886-76B3-4DF2-B055-B70C5C44A31A}" srcOrd="9" destOrd="0" presId="urn:microsoft.com/office/officeart/2005/8/layout/process2"/>
    <dgm:cxn modelId="{7AC08345-CF50-4538-9C49-F0C17548FEEC}" type="presParOf" srcId="{A24B0886-76B3-4DF2-B055-B70C5C44A31A}" destId="{B40F5C86-0181-4C0F-A88F-D51535F4A815}" srcOrd="0" destOrd="0" presId="urn:microsoft.com/office/officeart/2005/8/layout/process2"/>
    <dgm:cxn modelId="{CAFEAFFD-B7ED-408F-90AE-E517398DCB56}" type="presParOf" srcId="{2CD3F0F7-4227-43F3-BC34-58667298CAB6}" destId="{747414C1-CA60-44D6-BD5E-83C64AF5F2BA}" srcOrd="10" destOrd="0" presId="urn:microsoft.com/office/officeart/2005/8/layout/process2"/>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3D7A52-8112-4E69-A2E2-939B42CD4B7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F8EF4F8B-248E-4B7D-B71D-2C2EDF8293E8}">
      <dgm:prSet phldrT="[Text]" custT="1"/>
      <dgm:spPr>
        <a:solidFill>
          <a:schemeClr val="accent6"/>
        </a:solidFill>
        <a:ln>
          <a:solidFill>
            <a:schemeClr val="tx1">
              <a:lumMod val="50000"/>
              <a:lumOff val="50000"/>
            </a:schemeClr>
          </a:solidFill>
        </a:ln>
      </dgm:spPr>
      <dgm:t>
        <a:bodyPr/>
        <a:lstStyle/>
        <a:p>
          <a:r>
            <a:rPr lang="de-DE" sz="2400" dirty="0"/>
            <a:t>Rahmenlehrplan</a:t>
          </a:r>
        </a:p>
      </dgm:t>
    </dgm:pt>
    <dgm:pt modelId="{B2AFB426-10A0-4C6E-9B27-240DB9030ECA}" type="parTrans" cxnId="{635E50F6-F96D-40C8-AB0E-9E969A2BEAED}">
      <dgm:prSet/>
      <dgm:spPr/>
      <dgm:t>
        <a:bodyPr/>
        <a:lstStyle/>
        <a:p>
          <a:endParaRPr lang="de-DE"/>
        </a:p>
      </dgm:t>
    </dgm:pt>
    <dgm:pt modelId="{6913D8F6-DDF0-4F58-8E78-8CA6401A677F}" type="sibTrans" cxnId="{635E50F6-F96D-40C8-AB0E-9E969A2BEAED}">
      <dgm:prSet/>
      <dgm:spPr/>
      <dgm:t>
        <a:bodyPr/>
        <a:lstStyle/>
        <a:p>
          <a:endParaRPr lang="de-DE"/>
        </a:p>
      </dgm:t>
    </dgm:pt>
    <dgm:pt modelId="{ED17473D-AB5B-472E-A4B8-5422084DDD0A}">
      <dgm:prSet phldrT="[Text]" custT="1"/>
      <dgm:spPr>
        <a:solidFill>
          <a:schemeClr val="bg1">
            <a:alpha val="90000"/>
          </a:schemeClr>
        </a:solidFill>
        <a:ln>
          <a:solidFill>
            <a:schemeClr val="tx1">
              <a:lumMod val="50000"/>
              <a:lumOff val="50000"/>
            </a:schemeClr>
          </a:solidFill>
        </a:ln>
      </dgm:spPr>
      <dgm:t>
        <a:bodyPr/>
        <a:lstStyle/>
        <a:p>
          <a:r>
            <a:rPr lang="de-DE" sz="2000" b="0" dirty="0"/>
            <a:t>Handlungskompetenz</a:t>
          </a:r>
        </a:p>
      </dgm:t>
    </dgm:pt>
    <dgm:pt modelId="{35A12365-1295-422B-BBD9-1ACC6430E313}" type="parTrans" cxnId="{35B46AC1-7C37-4EDC-B61A-DED5353F8D0A}">
      <dgm:prSet/>
      <dgm:spPr/>
      <dgm:t>
        <a:bodyPr/>
        <a:lstStyle/>
        <a:p>
          <a:endParaRPr lang="de-DE"/>
        </a:p>
      </dgm:t>
    </dgm:pt>
    <dgm:pt modelId="{DB7A329D-DC80-4FE0-97D4-AF3FB39FD7B8}" type="sibTrans" cxnId="{35B46AC1-7C37-4EDC-B61A-DED5353F8D0A}">
      <dgm:prSet/>
      <dgm:spPr/>
      <dgm:t>
        <a:bodyPr/>
        <a:lstStyle/>
        <a:p>
          <a:endParaRPr lang="de-DE"/>
        </a:p>
      </dgm:t>
    </dgm:pt>
    <dgm:pt modelId="{C073312E-4FA1-459E-8466-80E57BA1E90E}">
      <dgm:prSet phldrT="[Text]" custT="1"/>
      <dgm:spPr>
        <a:solidFill>
          <a:schemeClr val="accent6"/>
        </a:solidFill>
        <a:ln>
          <a:solidFill>
            <a:schemeClr val="tx1">
              <a:lumMod val="50000"/>
              <a:lumOff val="50000"/>
            </a:schemeClr>
          </a:solidFill>
        </a:ln>
      </dgm:spPr>
      <dgm:t>
        <a:bodyPr/>
        <a:lstStyle/>
        <a:p>
          <a:r>
            <a:rPr lang="de-DE" sz="2400" strike="noStrike" dirty="0"/>
            <a:t>Ausbildungsordnung</a:t>
          </a:r>
        </a:p>
      </dgm:t>
    </dgm:pt>
    <dgm:pt modelId="{7E3B1492-2DB5-401D-85FD-B5E8791A78BA}" type="parTrans" cxnId="{A6FA177B-08C7-444F-ABA2-F2B4BD871EF8}">
      <dgm:prSet/>
      <dgm:spPr/>
      <dgm:t>
        <a:bodyPr/>
        <a:lstStyle/>
        <a:p>
          <a:endParaRPr lang="de-DE"/>
        </a:p>
      </dgm:t>
    </dgm:pt>
    <dgm:pt modelId="{3A94C064-0F96-44E3-A513-274731A325F2}" type="sibTrans" cxnId="{A6FA177B-08C7-444F-ABA2-F2B4BD871EF8}">
      <dgm:prSet/>
      <dgm:spPr/>
      <dgm:t>
        <a:bodyPr/>
        <a:lstStyle/>
        <a:p>
          <a:endParaRPr lang="de-DE"/>
        </a:p>
      </dgm:t>
    </dgm:pt>
    <dgm:pt modelId="{D08D2C92-5CB1-41A4-862C-9C1198B6F25E}">
      <dgm:prSet custT="1"/>
      <dgm:spPr>
        <a:solidFill>
          <a:schemeClr val="bg1">
            <a:alpha val="90000"/>
          </a:schemeClr>
        </a:solidFill>
        <a:ln>
          <a:solidFill>
            <a:schemeClr val="tx1">
              <a:lumMod val="50000"/>
              <a:lumOff val="50000"/>
            </a:schemeClr>
          </a:solidFill>
        </a:ln>
      </dgm:spPr>
      <dgm:t>
        <a:bodyPr/>
        <a:lstStyle/>
        <a:p>
          <a:r>
            <a:rPr lang="de-DE" sz="2000" b="1" dirty="0"/>
            <a:t>Problemlösekompetenz</a:t>
          </a:r>
        </a:p>
      </dgm:t>
    </dgm:pt>
    <dgm:pt modelId="{B2C64901-F7CF-496D-86CB-D0FFCFD4B77F}" type="parTrans" cxnId="{B065AA4B-D229-4E41-BBC7-520D101253C5}">
      <dgm:prSet/>
      <dgm:spPr/>
      <dgm:t>
        <a:bodyPr/>
        <a:lstStyle/>
        <a:p>
          <a:endParaRPr lang="de-DE"/>
        </a:p>
      </dgm:t>
    </dgm:pt>
    <dgm:pt modelId="{997556E3-07FE-47AC-9E00-6D5B05D3B356}" type="sibTrans" cxnId="{B065AA4B-D229-4E41-BBC7-520D101253C5}">
      <dgm:prSet/>
      <dgm:spPr/>
      <dgm:t>
        <a:bodyPr/>
        <a:lstStyle/>
        <a:p>
          <a:endParaRPr lang="de-DE"/>
        </a:p>
      </dgm:t>
    </dgm:pt>
    <dgm:pt modelId="{C083143C-CC23-4408-935D-5786306DFBE5}">
      <dgm:prSet phldrT="[Tex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0" dirty="0"/>
            <a:t>eigenverantwortliches, </a:t>
          </a:r>
        </a:p>
      </dgm:t>
    </dgm:pt>
    <dgm:pt modelId="{4E33F3A9-A83E-467C-9672-838799419041}" type="parTrans" cxnId="{91960C3E-EC30-48BB-A82D-9F269CAB9545}">
      <dgm:prSet/>
      <dgm:spPr/>
      <dgm:t>
        <a:bodyPr/>
        <a:lstStyle/>
        <a:p>
          <a:endParaRPr lang="de-DE"/>
        </a:p>
      </dgm:t>
    </dgm:pt>
    <dgm:pt modelId="{2888F2BB-C7E5-4EE2-BBCE-97EFA5D6C728}" type="sibTrans" cxnId="{91960C3E-EC30-48BB-A82D-9F269CAB9545}">
      <dgm:prSet/>
      <dgm:spPr/>
      <dgm:t>
        <a:bodyPr/>
        <a:lstStyle/>
        <a:p>
          <a:endParaRPr lang="de-DE"/>
        </a:p>
      </dgm:t>
    </dgm:pt>
    <dgm:pt modelId="{66950445-9668-417D-AB7B-FAB484BF5897}">
      <dgm:prSet phldrT="[Tex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0" dirty="0"/>
            <a:t>systemorientiertes und</a:t>
          </a:r>
        </a:p>
      </dgm:t>
    </dgm:pt>
    <dgm:pt modelId="{1E838374-B978-48EA-91A0-BB6FC496489B}" type="parTrans" cxnId="{2937A9F4-2FB8-49A2-946E-0242CFC27E88}">
      <dgm:prSet/>
      <dgm:spPr/>
      <dgm:t>
        <a:bodyPr/>
        <a:lstStyle/>
        <a:p>
          <a:endParaRPr lang="de-DE"/>
        </a:p>
      </dgm:t>
    </dgm:pt>
    <dgm:pt modelId="{2A5C13AF-8E78-47E1-92E2-E9BC686EDFEA}" type="sibTrans" cxnId="{2937A9F4-2FB8-49A2-946E-0242CFC27E88}">
      <dgm:prSet/>
      <dgm:spPr/>
      <dgm:t>
        <a:bodyPr/>
        <a:lstStyle/>
        <a:p>
          <a:endParaRPr lang="de-DE"/>
        </a:p>
      </dgm:t>
    </dgm:pt>
    <dgm:pt modelId="{6B20B33A-AA0C-4008-9D16-20DD481E256B}">
      <dgm:prSet phldrT="[Tex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0" dirty="0"/>
            <a:t>vernetztes Denken und Handeln</a:t>
          </a:r>
        </a:p>
      </dgm:t>
    </dgm:pt>
    <dgm:pt modelId="{5D9BC857-E83C-4BCE-BEE8-426936D968F7}" type="parTrans" cxnId="{D5D8E157-A490-4479-BC28-4810210B3A94}">
      <dgm:prSet/>
      <dgm:spPr/>
      <dgm:t>
        <a:bodyPr/>
        <a:lstStyle/>
        <a:p>
          <a:endParaRPr lang="de-DE"/>
        </a:p>
      </dgm:t>
    </dgm:pt>
    <dgm:pt modelId="{D7B8D41F-EA60-4138-B059-8ED0260AC070}" type="sibTrans" cxnId="{D5D8E157-A490-4479-BC28-4810210B3A94}">
      <dgm:prSet/>
      <dgm:spPr/>
      <dgm:t>
        <a:bodyPr/>
        <a:lstStyle/>
        <a:p>
          <a:endParaRPr lang="de-DE"/>
        </a:p>
      </dgm:t>
    </dgm:pt>
    <dgm:pt modelId="{49247015-26F1-4919-9CD8-E307658A547E}">
      <dgm:prSe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0" dirty="0"/>
            <a:t>selbstständiges Lösen von</a:t>
          </a:r>
        </a:p>
      </dgm:t>
    </dgm:pt>
    <dgm:pt modelId="{A7B2D0C1-F698-4383-9C00-58E435D14587}" type="parTrans" cxnId="{345655CD-42AB-4B4C-B0EB-E76CAC10516A}">
      <dgm:prSet/>
      <dgm:spPr/>
      <dgm:t>
        <a:bodyPr/>
        <a:lstStyle/>
        <a:p>
          <a:endParaRPr lang="de-DE"/>
        </a:p>
      </dgm:t>
    </dgm:pt>
    <dgm:pt modelId="{37101D02-0342-4CF6-9BF6-887EE89DBF32}" type="sibTrans" cxnId="{345655CD-42AB-4B4C-B0EB-E76CAC10516A}">
      <dgm:prSet/>
      <dgm:spPr/>
      <dgm:t>
        <a:bodyPr/>
        <a:lstStyle/>
        <a:p>
          <a:endParaRPr lang="de-DE"/>
        </a:p>
      </dgm:t>
    </dgm:pt>
    <dgm:pt modelId="{156A5569-3262-4FDB-97A5-809A5E4446D0}">
      <dgm:prSe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0" dirty="0"/>
            <a:t>komplexen Aufgaben</a:t>
          </a:r>
        </a:p>
      </dgm:t>
    </dgm:pt>
    <dgm:pt modelId="{BCFAAAE0-E260-4C8A-8170-96EC4EA51A41}" type="parTrans" cxnId="{1AB6E2EC-EE76-4E2B-BA79-584A40E810B3}">
      <dgm:prSet/>
      <dgm:spPr/>
      <dgm:t>
        <a:bodyPr/>
        <a:lstStyle/>
        <a:p>
          <a:endParaRPr lang="de-DE"/>
        </a:p>
      </dgm:t>
    </dgm:pt>
    <dgm:pt modelId="{02F2418D-9561-44E3-80CC-DB0EBD43B812}" type="sibTrans" cxnId="{1AB6E2EC-EE76-4E2B-BA79-584A40E810B3}">
      <dgm:prSet/>
      <dgm:spPr/>
      <dgm:t>
        <a:bodyPr/>
        <a:lstStyle/>
        <a:p>
          <a:endParaRPr lang="de-DE"/>
        </a:p>
      </dgm:t>
    </dgm:pt>
    <dgm:pt modelId="{B66B0938-FE83-4820-A60A-1C04FBF92EA9}">
      <dgm:prSet phldrT="[Text]" custT="1"/>
      <dgm:spPr>
        <a:solidFill>
          <a:schemeClr val="bg1">
            <a:alpha val="90000"/>
          </a:schemeClr>
        </a:solidFill>
        <a:ln>
          <a:solidFill>
            <a:schemeClr val="tx1">
              <a:lumMod val="50000"/>
              <a:lumOff val="50000"/>
            </a:schemeClr>
          </a:solidFill>
        </a:ln>
      </dgm:spPr>
      <dgm:t>
        <a:bodyPr/>
        <a:lstStyle/>
        <a:p>
          <a:r>
            <a:rPr lang="de-DE" sz="2000" b="0" dirty="0"/>
            <a:t>Aufgaben/</a:t>
          </a:r>
          <a:r>
            <a:rPr lang="de-DE" sz="2000" b="1" dirty="0"/>
            <a:t>Probleme</a:t>
          </a:r>
        </a:p>
      </dgm:t>
    </dgm:pt>
    <dgm:pt modelId="{3F3BED41-0C14-4B49-B917-6B14C76AB279}" type="parTrans" cxnId="{3982C737-AE6A-467F-9D32-DA75CC2A87FB}">
      <dgm:prSet/>
      <dgm:spPr/>
      <dgm:t>
        <a:bodyPr/>
        <a:lstStyle/>
        <a:p>
          <a:endParaRPr lang="de-DE"/>
        </a:p>
      </dgm:t>
    </dgm:pt>
    <dgm:pt modelId="{F07BD178-CFA8-418D-BDD4-732F0443AA9C}" type="sibTrans" cxnId="{3982C737-AE6A-467F-9D32-DA75CC2A87FB}">
      <dgm:prSet/>
      <dgm:spPr/>
      <dgm:t>
        <a:bodyPr/>
        <a:lstStyle/>
        <a:p>
          <a:endParaRPr lang="de-DE"/>
        </a:p>
      </dgm:t>
    </dgm:pt>
    <dgm:pt modelId="{3CD342B9-9D5A-428F-A1EA-45E4BAB92771}">
      <dgm:prSet phldrT="[Tex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0" dirty="0"/>
            <a:t>situationsorientierte,</a:t>
          </a:r>
        </a:p>
      </dgm:t>
    </dgm:pt>
    <dgm:pt modelId="{2D4077BB-33B3-4D05-8150-3F6EA09F43AF}" type="parTrans" cxnId="{617A4B7A-71FF-44E4-9A27-C344BF729987}">
      <dgm:prSet/>
      <dgm:spPr/>
      <dgm:t>
        <a:bodyPr/>
        <a:lstStyle/>
        <a:p>
          <a:endParaRPr lang="de-DE"/>
        </a:p>
      </dgm:t>
    </dgm:pt>
    <dgm:pt modelId="{DB108D20-7839-4836-BB45-00DD901A9210}" type="sibTrans" cxnId="{617A4B7A-71FF-44E4-9A27-C344BF729987}">
      <dgm:prSet/>
      <dgm:spPr/>
      <dgm:t>
        <a:bodyPr/>
        <a:lstStyle/>
        <a:p>
          <a:endParaRPr lang="de-DE"/>
        </a:p>
      </dgm:t>
    </dgm:pt>
    <dgm:pt modelId="{82995485-D083-43B6-92E8-337DAF4482B8}">
      <dgm:prSet phldrT="[Tex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1" dirty="0"/>
            <a:t>komplexe</a:t>
          </a:r>
          <a:r>
            <a:rPr lang="de-DE" sz="2000" b="0" dirty="0"/>
            <a:t> und</a:t>
          </a:r>
        </a:p>
      </dgm:t>
    </dgm:pt>
    <dgm:pt modelId="{E10FF21F-6D5A-4626-A39B-60335C75B661}" type="parTrans" cxnId="{9ADBFDD3-EE14-4322-BA57-3A997E42252D}">
      <dgm:prSet/>
      <dgm:spPr/>
      <dgm:t>
        <a:bodyPr/>
        <a:lstStyle/>
        <a:p>
          <a:endParaRPr lang="de-DE"/>
        </a:p>
      </dgm:t>
    </dgm:pt>
    <dgm:pt modelId="{DE8D64CD-075F-4879-ACDE-DC5B4377F1BE}" type="sibTrans" cxnId="{9ADBFDD3-EE14-4322-BA57-3A997E42252D}">
      <dgm:prSet/>
      <dgm:spPr/>
      <dgm:t>
        <a:bodyPr/>
        <a:lstStyle/>
        <a:p>
          <a:endParaRPr lang="de-DE"/>
        </a:p>
      </dgm:t>
    </dgm:pt>
    <dgm:pt modelId="{6D456B22-3668-4D51-8B31-5BE23E595AD7}">
      <dgm:prSet phldrT="[Tex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0" dirty="0"/>
            <a:t>prozessbezogene Aufgaben</a:t>
          </a:r>
        </a:p>
      </dgm:t>
    </dgm:pt>
    <dgm:pt modelId="{06DDA4BE-E47B-44FC-85CC-7397C69F5FFA}" type="parTrans" cxnId="{221A7B12-51D4-4A98-89BD-C7C646F77CF6}">
      <dgm:prSet/>
      <dgm:spPr/>
      <dgm:t>
        <a:bodyPr/>
        <a:lstStyle/>
        <a:p>
          <a:endParaRPr lang="de-DE"/>
        </a:p>
      </dgm:t>
    </dgm:pt>
    <dgm:pt modelId="{8C6FD549-4755-493A-8CE4-204974229ED8}" type="sibTrans" cxnId="{221A7B12-51D4-4A98-89BD-C7C646F77CF6}">
      <dgm:prSet/>
      <dgm:spPr/>
      <dgm:t>
        <a:bodyPr/>
        <a:lstStyle/>
        <a:p>
          <a:endParaRPr lang="de-DE"/>
        </a:p>
      </dgm:t>
    </dgm:pt>
    <dgm:pt modelId="{2F053C33-8AB5-4241-ADDB-F7AF34CBE7B4}">
      <dgm:prSet phldrT="[Text]" custT="1"/>
      <dgm:spPr>
        <a:solidFill>
          <a:schemeClr val="bg1">
            <a:alpha val="90000"/>
          </a:schemeClr>
        </a:solidFill>
        <a:ln>
          <a:solidFill>
            <a:schemeClr val="tx1">
              <a:lumMod val="50000"/>
              <a:lumOff val="50000"/>
            </a:schemeClr>
          </a:solidFill>
        </a:ln>
      </dgm:spPr>
      <dgm:t>
        <a:bodyPr/>
        <a:lstStyle/>
        <a:p>
          <a:pPr>
            <a:buFont typeface="Symbol" panose="05050102010706020507" pitchFamily="18" charset="2"/>
            <a:buChar char="-"/>
          </a:pPr>
          <a:r>
            <a:rPr lang="de-DE" sz="2000" b="0" dirty="0"/>
            <a:t>mit ergebnis- und kundenorientierten Lösungen</a:t>
          </a:r>
        </a:p>
      </dgm:t>
    </dgm:pt>
    <dgm:pt modelId="{9768E173-6BA9-4CF3-A42A-03532E181FF9}" type="parTrans" cxnId="{C7AF178E-4853-4477-A01F-856FFDD4DDC4}">
      <dgm:prSet/>
      <dgm:spPr/>
      <dgm:t>
        <a:bodyPr/>
        <a:lstStyle/>
        <a:p>
          <a:endParaRPr lang="de-DE"/>
        </a:p>
      </dgm:t>
    </dgm:pt>
    <dgm:pt modelId="{F336ADAF-531A-43A4-A408-A8F4D3CA774A}" type="sibTrans" cxnId="{C7AF178E-4853-4477-A01F-856FFDD4DDC4}">
      <dgm:prSet/>
      <dgm:spPr/>
      <dgm:t>
        <a:bodyPr/>
        <a:lstStyle/>
        <a:p>
          <a:endParaRPr lang="de-DE"/>
        </a:p>
      </dgm:t>
    </dgm:pt>
    <dgm:pt modelId="{6342E0F6-DA19-4911-B65F-DB9B07080BDB}" type="pres">
      <dgm:prSet presAssocID="{E13D7A52-8112-4E69-A2E2-939B42CD4B7B}" presName="Name0" presStyleCnt="0">
        <dgm:presLayoutVars>
          <dgm:dir/>
          <dgm:animLvl val="lvl"/>
          <dgm:resizeHandles val="exact"/>
        </dgm:presLayoutVars>
      </dgm:prSet>
      <dgm:spPr/>
      <dgm:t>
        <a:bodyPr/>
        <a:lstStyle/>
        <a:p>
          <a:endParaRPr lang="de-DE"/>
        </a:p>
      </dgm:t>
    </dgm:pt>
    <dgm:pt modelId="{4A5533C4-3301-469F-AEE3-89AFA79D4070}" type="pres">
      <dgm:prSet presAssocID="{F8EF4F8B-248E-4B7D-B71D-2C2EDF8293E8}" presName="composite" presStyleCnt="0"/>
      <dgm:spPr/>
    </dgm:pt>
    <dgm:pt modelId="{DAC86B96-D19E-404F-8DAA-1621500D3EF9}" type="pres">
      <dgm:prSet presAssocID="{F8EF4F8B-248E-4B7D-B71D-2C2EDF8293E8}" presName="parTx" presStyleLbl="alignNode1" presStyleIdx="0" presStyleCnt="2">
        <dgm:presLayoutVars>
          <dgm:chMax val="0"/>
          <dgm:chPref val="0"/>
          <dgm:bulletEnabled val="1"/>
        </dgm:presLayoutVars>
      </dgm:prSet>
      <dgm:spPr/>
      <dgm:t>
        <a:bodyPr/>
        <a:lstStyle/>
        <a:p>
          <a:endParaRPr lang="de-DE"/>
        </a:p>
      </dgm:t>
    </dgm:pt>
    <dgm:pt modelId="{4DD952A4-4086-4532-8D0D-CAE9D8725D3C}" type="pres">
      <dgm:prSet presAssocID="{F8EF4F8B-248E-4B7D-B71D-2C2EDF8293E8}" presName="desTx" presStyleLbl="alignAccFollowNode1" presStyleIdx="0" presStyleCnt="2">
        <dgm:presLayoutVars>
          <dgm:bulletEnabled val="1"/>
        </dgm:presLayoutVars>
      </dgm:prSet>
      <dgm:spPr/>
      <dgm:t>
        <a:bodyPr/>
        <a:lstStyle/>
        <a:p>
          <a:endParaRPr lang="de-DE"/>
        </a:p>
      </dgm:t>
    </dgm:pt>
    <dgm:pt modelId="{0CE4B1D6-030C-4E1F-AC5D-8D121B155305}" type="pres">
      <dgm:prSet presAssocID="{6913D8F6-DDF0-4F58-8E78-8CA6401A677F}" presName="space" presStyleCnt="0"/>
      <dgm:spPr/>
    </dgm:pt>
    <dgm:pt modelId="{FABB6EE4-ED84-43EB-AE7D-1375B1A9B031}" type="pres">
      <dgm:prSet presAssocID="{C073312E-4FA1-459E-8466-80E57BA1E90E}" presName="composite" presStyleCnt="0"/>
      <dgm:spPr/>
    </dgm:pt>
    <dgm:pt modelId="{057FD4B9-920D-4054-90B4-C8D70CDF9B0B}" type="pres">
      <dgm:prSet presAssocID="{C073312E-4FA1-459E-8466-80E57BA1E90E}" presName="parTx" presStyleLbl="alignNode1" presStyleIdx="1" presStyleCnt="2" custLinFactNeighborX="-782" custLinFactNeighborY="3798">
        <dgm:presLayoutVars>
          <dgm:chMax val="0"/>
          <dgm:chPref val="0"/>
          <dgm:bulletEnabled val="1"/>
        </dgm:presLayoutVars>
      </dgm:prSet>
      <dgm:spPr/>
      <dgm:t>
        <a:bodyPr/>
        <a:lstStyle/>
        <a:p>
          <a:endParaRPr lang="de-DE"/>
        </a:p>
      </dgm:t>
    </dgm:pt>
    <dgm:pt modelId="{9BFC0A84-75DD-4B0B-BF46-536A1C24F43D}" type="pres">
      <dgm:prSet presAssocID="{C073312E-4FA1-459E-8466-80E57BA1E90E}" presName="desTx" presStyleLbl="alignAccFollowNode1" presStyleIdx="1" presStyleCnt="2" custLinFactNeighborX="-584" custLinFactNeighborY="527">
        <dgm:presLayoutVars>
          <dgm:bulletEnabled val="1"/>
        </dgm:presLayoutVars>
      </dgm:prSet>
      <dgm:spPr/>
      <dgm:t>
        <a:bodyPr/>
        <a:lstStyle/>
        <a:p>
          <a:endParaRPr lang="de-DE"/>
        </a:p>
      </dgm:t>
    </dgm:pt>
  </dgm:ptLst>
  <dgm:cxnLst>
    <dgm:cxn modelId="{405DFB53-3D8C-4CBD-B121-DAF0D35838A2}" type="presOf" srcId="{ED17473D-AB5B-472E-A4B8-5422084DDD0A}" destId="{4DD952A4-4086-4532-8D0D-CAE9D8725D3C}" srcOrd="0" destOrd="0" presId="urn:microsoft.com/office/officeart/2005/8/layout/hList1"/>
    <dgm:cxn modelId="{D5D8E157-A490-4479-BC28-4810210B3A94}" srcId="{ED17473D-AB5B-472E-A4B8-5422084DDD0A}" destId="{6B20B33A-AA0C-4008-9D16-20DD481E256B}" srcOrd="2" destOrd="0" parTransId="{5D9BC857-E83C-4BCE-BEE8-426936D968F7}" sibTransId="{D7B8D41F-EA60-4138-B059-8ED0260AC070}"/>
    <dgm:cxn modelId="{1AB6E2EC-EE76-4E2B-BA79-584A40E810B3}" srcId="{D08D2C92-5CB1-41A4-862C-9C1198B6F25E}" destId="{156A5569-3262-4FDB-97A5-809A5E4446D0}" srcOrd="1" destOrd="0" parTransId="{BCFAAAE0-E260-4C8A-8170-96EC4EA51A41}" sibTransId="{02F2418D-9561-44E3-80CC-DB0EBD43B812}"/>
    <dgm:cxn modelId="{BC822B7F-4819-4AE6-90A6-BB5E8139FDF3}" type="presOf" srcId="{C073312E-4FA1-459E-8466-80E57BA1E90E}" destId="{057FD4B9-920D-4054-90B4-C8D70CDF9B0B}" srcOrd="0" destOrd="0" presId="urn:microsoft.com/office/officeart/2005/8/layout/hList1"/>
    <dgm:cxn modelId="{345655CD-42AB-4B4C-B0EB-E76CAC10516A}" srcId="{D08D2C92-5CB1-41A4-862C-9C1198B6F25E}" destId="{49247015-26F1-4919-9CD8-E307658A547E}" srcOrd="0" destOrd="0" parTransId="{A7B2D0C1-F698-4383-9C00-58E435D14587}" sibTransId="{37101D02-0342-4CF6-9BF6-887EE89DBF32}"/>
    <dgm:cxn modelId="{7723F20C-AD6C-428B-AED8-39AEDCC96947}" type="presOf" srcId="{66950445-9668-417D-AB7B-FAB484BF5897}" destId="{4DD952A4-4086-4532-8D0D-CAE9D8725D3C}" srcOrd="0" destOrd="2" presId="urn:microsoft.com/office/officeart/2005/8/layout/hList1"/>
    <dgm:cxn modelId="{A6FA177B-08C7-444F-ABA2-F2B4BD871EF8}" srcId="{E13D7A52-8112-4E69-A2E2-939B42CD4B7B}" destId="{C073312E-4FA1-459E-8466-80E57BA1E90E}" srcOrd="1" destOrd="0" parTransId="{7E3B1492-2DB5-401D-85FD-B5E8791A78BA}" sibTransId="{3A94C064-0F96-44E3-A513-274731A325F2}"/>
    <dgm:cxn modelId="{4425F3CA-64FF-4D53-8F10-AA79B5EF9F66}" type="presOf" srcId="{2F053C33-8AB5-4241-ADDB-F7AF34CBE7B4}" destId="{9BFC0A84-75DD-4B0B-BF46-536A1C24F43D}" srcOrd="0" destOrd="4" presId="urn:microsoft.com/office/officeart/2005/8/layout/hList1"/>
    <dgm:cxn modelId="{55CA99BC-530A-4A1E-A713-44174C6AD6E3}" type="presOf" srcId="{D08D2C92-5CB1-41A4-862C-9C1198B6F25E}" destId="{4DD952A4-4086-4532-8D0D-CAE9D8725D3C}" srcOrd="0" destOrd="4" presId="urn:microsoft.com/office/officeart/2005/8/layout/hList1"/>
    <dgm:cxn modelId="{D2CE1CEC-769C-4C15-BC47-3F76FB9E644D}" type="presOf" srcId="{B66B0938-FE83-4820-A60A-1C04FBF92EA9}" destId="{9BFC0A84-75DD-4B0B-BF46-536A1C24F43D}" srcOrd="0" destOrd="0" presId="urn:microsoft.com/office/officeart/2005/8/layout/hList1"/>
    <dgm:cxn modelId="{2937A9F4-2FB8-49A2-946E-0242CFC27E88}" srcId="{ED17473D-AB5B-472E-A4B8-5422084DDD0A}" destId="{66950445-9668-417D-AB7B-FAB484BF5897}" srcOrd="1" destOrd="0" parTransId="{1E838374-B978-48EA-91A0-BB6FC496489B}" sibTransId="{2A5C13AF-8E78-47E1-92E2-E9BC686EDFEA}"/>
    <dgm:cxn modelId="{635E50F6-F96D-40C8-AB0E-9E969A2BEAED}" srcId="{E13D7A52-8112-4E69-A2E2-939B42CD4B7B}" destId="{F8EF4F8B-248E-4B7D-B71D-2C2EDF8293E8}" srcOrd="0" destOrd="0" parTransId="{B2AFB426-10A0-4C6E-9B27-240DB9030ECA}" sibTransId="{6913D8F6-DDF0-4F58-8E78-8CA6401A677F}"/>
    <dgm:cxn modelId="{0F6EA110-3BF0-468D-928F-6945A785A21B}" type="presOf" srcId="{3CD342B9-9D5A-428F-A1EA-45E4BAB92771}" destId="{9BFC0A84-75DD-4B0B-BF46-536A1C24F43D}" srcOrd="0" destOrd="1" presId="urn:microsoft.com/office/officeart/2005/8/layout/hList1"/>
    <dgm:cxn modelId="{35B46AC1-7C37-4EDC-B61A-DED5353F8D0A}" srcId="{F8EF4F8B-248E-4B7D-B71D-2C2EDF8293E8}" destId="{ED17473D-AB5B-472E-A4B8-5422084DDD0A}" srcOrd="0" destOrd="0" parTransId="{35A12365-1295-422B-BBD9-1ACC6430E313}" sibTransId="{DB7A329D-DC80-4FE0-97D4-AF3FB39FD7B8}"/>
    <dgm:cxn modelId="{C7AF178E-4853-4477-A01F-856FFDD4DDC4}" srcId="{B66B0938-FE83-4820-A60A-1C04FBF92EA9}" destId="{2F053C33-8AB5-4241-ADDB-F7AF34CBE7B4}" srcOrd="3" destOrd="0" parTransId="{9768E173-6BA9-4CF3-A42A-03532E181FF9}" sibTransId="{F336ADAF-531A-43A4-A408-A8F4D3CA774A}"/>
    <dgm:cxn modelId="{B065AA4B-D229-4E41-BBC7-520D101253C5}" srcId="{F8EF4F8B-248E-4B7D-B71D-2C2EDF8293E8}" destId="{D08D2C92-5CB1-41A4-862C-9C1198B6F25E}" srcOrd="1" destOrd="0" parTransId="{B2C64901-F7CF-496D-86CB-D0FFCFD4B77F}" sibTransId="{997556E3-07FE-47AC-9E00-6D5B05D3B356}"/>
    <dgm:cxn modelId="{3982C737-AE6A-467F-9D32-DA75CC2A87FB}" srcId="{C073312E-4FA1-459E-8466-80E57BA1E90E}" destId="{B66B0938-FE83-4820-A60A-1C04FBF92EA9}" srcOrd="0" destOrd="0" parTransId="{3F3BED41-0C14-4B49-B917-6B14C76AB279}" sibTransId="{F07BD178-CFA8-418D-BDD4-732F0443AA9C}"/>
    <dgm:cxn modelId="{36F9A8E3-B8EF-4EBE-B116-BB40AA2C732E}" type="presOf" srcId="{6D456B22-3668-4D51-8B31-5BE23E595AD7}" destId="{9BFC0A84-75DD-4B0B-BF46-536A1C24F43D}" srcOrd="0" destOrd="3" presId="urn:microsoft.com/office/officeart/2005/8/layout/hList1"/>
    <dgm:cxn modelId="{55BAF9F4-E237-4B2E-BD97-EED4096DF331}" type="presOf" srcId="{E13D7A52-8112-4E69-A2E2-939B42CD4B7B}" destId="{6342E0F6-DA19-4911-B65F-DB9B07080BDB}" srcOrd="0" destOrd="0" presId="urn:microsoft.com/office/officeart/2005/8/layout/hList1"/>
    <dgm:cxn modelId="{DB9CD1C5-18B1-48F2-AB6A-63186F1E96EC}" type="presOf" srcId="{C083143C-CC23-4408-935D-5786306DFBE5}" destId="{4DD952A4-4086-4532-8D0D-CAE9D8725D3C}" srcOrd="0" destOrd="1" presId="urn:microsoft.com/office/officeart/2005/8/layout/hList1"/>
    <dgm:cxn modelId="{617A4B7A-71FF-44E4-9A27-C344BF729987}" srcId="{B66B0938-FE83-4820-A60A-1C04FBF92EA9}" destId="{3CD342B9-9D5A-428F-A1EA-45E4BAB92771}" srcOrd="0" destOrd="0" parTransId="{2D4077BB-33B3-4D05-8150-3F6EA09F43AF}" sibTransId="{DB108D20-7839-4836-BB45-00DD901A9210}"/>
    <dgm:cxn modelId="{B21F7843-715A-4C4D-BE5D-B401381EF029}" type="presOf" srcId="{6B20B33A-AA0C-4008-9D16-20DD481E256B}" destId="{4DD952A4-4086-4532-8D0D-CAE9D8725D3C}" srcOrd="0" destOrd="3" presId="urn:microsoft.com/office/officeart/2005/8/layout/hList1"/>
    <dgm:cxn modelId="{221A7B12-51D4-4A98-89BD-C7C646F77CF6}" srcId="{B66B0938-FE83-4820-A60A-1C04FBF92EA9}" destId="{6D456B22-3668-4D51-8B31-5BE23E595AD7}" srcOrd="2" destOrd="0" parTransId="{06DDA4BE-E47B-44FC-85CC-7397C69F5FFA}" sibTransId="{8C6FD549-4755-493A-8CE4-204974229ED8}"/>
    <dgm:cxn modelId="{C6A2CAAC-9A8A-49B3-9A86-68C198DDAC7A}" type="presOf" srcId="{82995485-D083-43B6-92E8-337DAF4482B8}" destId="{9BFC0A84-75DD-4B0B-BF46-536A1C24F43D}" srcOrd="0" destOrd="2" presId="urn:microsoft.com/office/officeart/2005/8/layout/hList1"/>
    <dgm:cxn modelId="{F9592317-8622-4CEB-A092-062B66BAA126}" type="presOf" srcId="{F8EF4F8B-248E-4B7D-B71D-2C2EDF8293E8}" destId="{DAC86B96-D19E-404F-8DAA-1621500D3EF9}" srcOrd="0" destOrd="0" presId="urn:microsoft.com/office/officeart/2005/8/layout/hList1"/>
    <dgm:cxn modelId="{91960C3E-EC30-48BB-A82D-9F269CAB9545}" srcId="{ED17473D-AB5B-472E-A4B8-5422084DDD0A}" destId="{C083143C-CC23-4408-935D-5786306DFBE5}" srcOrd="0" destOrd="0" parTransId="{4E33F3A9-A83E-467C-9672-838799419041}" sibTransId="{2888F2BB-C7E5-4EE2-BBCE-97EFA5D6C728}"/>
    <dgm:cxn modelId="{9ADBFDD3-EE14-4322-BA57-3A997E42252D}" srcId="{B66B0938-FE83-4820-A60A-1C04FBF92EA9}" destId="{82995485-D083-43B6-92E8-337DAF4482B8}" srcOrd="1" destOrd="0" parTransId="{E10FF21F-6D5A-4626-A39B-60335C75B661}" sibTransId="{DE8D64CD-075F-4879-ACDE-DC5B4377F1BE}"/>
    <dgm:cxn modelId="{C65D4769-7184-4F4B-AE4A-9E0D4F2C6755}" type="presOf" srcId="{156A5569-3262-4FDB-97A5-809A5E4446D0}" destId="{4DD952A4-4086-4532-8D0D-CAE9D8725D3C}" srcOrd="0" destOrd="6" presId="urn:microsoft.com/office/officeart/2005/8/layout/hList1"/>
    <dgm:cxn modelId="{EA0A62B2-E05A-41BE-AA42-92BE9A5021A2}" type="presOf" srcId="{49247015-26F1-4919-9CD8-E307658A547E}" destId="{4DD952A4-4086-4532-8D0D-CAE9D8725D3C}" srcOrd="0" destOrd="5" presId="urn:microsoft.com/office/officeart/2005/8/layout/hList1"/>
    <dgm:cxn modelId="{153A18CA-1BF3-40E5-8F53-6B2814123165}" type="presParOf" srcId="{6342E0F6-DA19-4911-B65F-DB9B07080BDB}" destId="{4A5533C4-3301-469F-AEE3-89AFA79D4070}" srcOrd="0" destOrd="0" presId="urn:microsoft.com/office/officeart/2005/8/layout/hList1"/>
    <dgm:cxn modelId="{23C0CD1D-D1BE-4FF3-896F-46CCED9B15F9}" type="presParOf" srcId="{4A5533C4-3301-469F-AEE3-89AFA79D4070}" destId="{DAC86B96-D19E-404F-8DAA-1621500D3EF9}" srcOrd="0" destOrd="0" presId="urn:microsoft.com/office/officeart/2005/8/layout/hList1"/>
    <dgm:cxn modelId="{8A630110-5441-4853-AB1B-C6EDF242CA72}" type="presParOf" srcId="{4A5533C4-3301-469F-AEE3-89AFA79D4070}" destId="{4DD952A4-4086-4532-8D0D-CAE9D8725D3C}" srcOrd="1" destOrd="0" presId="urn:microsoft.com/office/officeart/2005/8/layout/hList1"/>
    <dgm:cxn modelId="{1DE64EB1-45C6-44B0-9738-D94FBCCA4F93}" type="presParOf" srcId="{6342E0F6-DA19-4911-B65F-DB9B07080BDB}" destId="{0CE4B1D6-030C-4E1F-AC5D-8D121B155305}" srcOrd="1" destOrd="0" presId="urn:microsoft.com/office/officeart/2005/8/layout/hList1"/>
    <dgm:cxn modelId="{261A7F50-E48D-4FA2-BBDB-B6EE6861B47A}" type="presParOf" srcId="{6342E0F6-DA19-4911-B65F-DB9B07080BDB}" destId="{FABB6EE4-ED84-43EB-AE7D-1375B1A9B031}" srcOrd="2" destOrd="0" presId="urn:microsoft.com/office/officeart/2005/8/layout/hList1"/>
    <dgm:cxn modelId="{023745DC-BFFC-482A-8190-3118C4FCE9A0}" type="presParOf" srcId="{FABB6EE4-ED84-43EB-AE7D-1375B1A9B031}" destId="{057FD4B9-920D-4054-90B4-C8D70CDF9B0B}" srcOrd="0" destOrd="0" presId="urn:microsoft.com/office/officeart/2005/8/layout/hList1"/>
    <dgm:cxn modelId="{79121D22-690E-4AB6-BE96-ACAAD3A978B3}" type="presParOf" srcId="{FABB6EE4-ED84-43EB-AE7D-1375B1A9B031}" destId="{9BFC0A84-75DD-4B0B-BF46-536A1C24F43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0AE760-E58D-49C0-84D9-06CB023DC7E4}" type="doc">
      <dgm:prSet loTypeId="urn:microsoft.com/office/officeart/2005/8/layout/venn2" loCatId="relationship" qsTypeId="urn:microsoft.com/office/officeart/2005/8/quickstyle/simple1" qsCatId="simple" csTypeId="urn:microsoft.com/office/officeart/2005/8/colors/accent1_2" csCatId="accent1" phldr="1"/>
      <dgm:spPr/>
    </dgm:pt>
    <dgm:pt modelId="{FF54EDB1-DAD3-4E36-957F-3C786CB58B49}">
      <dgm:prSet phldrT="[Text]" custT="1"/>
      <dgm:spPr>
        <a:solidFill>
          <a:schemeClr val="tx1">
            <a:lumMod val="50000"/>
            <a:lumOff val="50000"/>
          </a:schemeClr>
        </a:solidFill>
        <a:ln w="28575">
          <a:solidFill>
            <a:srgbClr val="DCE6F2"/>
          </a:solidFill>
        </a:ln>
      </dgm:spPr>
      <dgm:t>
        <a:bodyPr/>
        <a:lstStyle/>
        <a:p>
          <a:pPr>
            <a:buFontTx/>
            <a:buNone/>
          </a:pPr>
          <a:endParaRPr lang="de-DE" sz="2000" b="1" dirty="0"/>
        </a:p>
        <a:p>
          <a:pPr>
            <a:buFontTx/>
            <a:buNone/>
          </a:pPr>
          <a:r>
            <a:rPr lang="de-DE" sz="2000" b="1" dirty="0"/>
            <a:t>HANDLUNGS-</a:t>
          </a:r>
          <a:br>
            <a:rPr lang="de-DE" sz="2000" b="1" dirty="0"/>
          </a:br>
          <a:r>
            <a:rPr lang="de-DE" sz="2000" b="1" dirty="0"/>
            <a:t>KOMPETENZ</a:t>
          </a:r>
          <a:br>
            <a:rPr lang="de-DE" sz="2000" b="1" dirty="0"/>
          </a:br>
          <a:r>
            <a:rPr lang="de-DE" sz="1800" b="1" dirty="0"/>
            <a:t/>
          </a:r>
          <a:br>
            <a:rPr lang="de-DE" sz="1800" b="1" dirty="0"/>
          </a:br>
          <a:endParaRPr lang="de-DE" sz="2000" b="0" dirty="0"/>
        </a:p>
      </dgm:t>
    </dgm:pt>
    <dgm:pt modelId="{5D5D45CB-E512-4F3C-9572-1D1E3EBBECC6}" type="parTrans" cxnId="{B2E8CF27-A67E-4687-A4B7-86706B8D5625}">
      <dgm:prSet/>
      <dgm:spPr/>
      <dgm:t>
        <a:bodyPr/>
        <a:lstStyle/>
        <a:p>
          <a:endParaRPr lang="de-DE"/>
        </a:p>
      </dgm:t>
    </dgm:pt>
    <dgm:pt modelId="{66FA9127-6C33-4AA7-808C-9BDBACBD4964}" type="sibTrans" cxnId="{B2E8CF27-A67E-4687-A4B7-86706B8D5625}">
      <dgm:prSet/>
      <dgm:spPr/>
      <dgm:t>
        <a:bodyPr/>
        <a:lstStyle/>
        <a:p>
          <a:endParaRPr lang="de-DE"/>
        </a:p>
      </dgm:t>
    </dgm:pt>
    <dgm:pt modelId="{2CEA5C6C-1D3B-417F-AD30-06B682DC7D64}">
      <dgm:prSet custT="1"/>
      <dgm:spPr>
        <a:solidFill>
          <a:schemeClr val="accent6"/>
        </a:solidFill>
        <a:ln>
          <a:solidFill>
            <a:srgbClr val="DCE6F2"/>
          </a:solidFill>
        </a:ln>
      </dgm:spPr>
      <dgm:t>
        <a:bodyPr/>
        <a:lstStyle/>
        <a:p>
          <a:r>
            <a:rPr lang="de-DE" sz="2000" b="1" dirty="0"/>
            <a:t>PROBLEMLÖSE-KOMPETENZ</a:t>
          </a:r>
        </a:p>
        <a:p>
          <a:endParaRPr lang="de-DE" sz="1600" b="0" dirty="0"/>
        </a:p>
      </dgm:t>
    </dgm:pt>
    <dgm:pt modelId="{CAD1CE98-497B-42CF-BC0E-B37AB5CFF1A9}" type="sibTrans" cxnId="{3C685A25-359F-46C3-9C2A-7F3D95F6B366}">
      <dgm:prSet/>
      <dgm:spPr/>
      <dgm:t>
        <a:bodyPr/>
        <a:lstStyle/>
        <a:p>
          <a:endParaRPr lang="de-DE"/>
        </a:p>
      </dgm:t>
    </dgm:pt>
    <dgm:pt modelId="{BD1B77FA-490B-45CB-B3D0-2FAF5ED6FC55}" type="parTrans" cxnId="{3C685A25-359F-46C3-9C2A-7F3D95F6B366}">
      <dgm:prSet/>
      <dgm:spPr/>
      <dgm:t>
        <a:bodyPr/>
        <a:lstStyle/>
        <a:p>
          <a:endParaRPr lang="de-DE"/>
        </a:p>
      </dgm:t>
    </dgm:pt>
    <dgm:pt modelId="{BE80474E-9D01-47B3-A66A-E5DB2497F3E3}" type="pres">
      <dgm:prSet presAssocID="{CA0AE760-E58D-49C0-84D9-06CB023DC7E4}" presName="Name0" presStyleCnt="0">
        <dgm:presLayoutVars>
          <dgm:chMax val="7"/>
          <dgm:resizeHandles val="exact"/>
        </dgm:presLayoutVars>
      </dgm:prSet>
      <dgm:spPr/>
    </dgm:pt>
    <dgm:pt modelId="{FA47E7DE-0D0B-4F4E-B6FD-76927D931D12}" type="pres">
      <dgm:prSet presAssocID="{CA0AE760-E58D-49C0-84D9-06CB023DC7E4}" presName="comp1" presStyleCnt="0"/>
      <dgm:spPr/>
    </dgm:pt>
    <dgm:pt modelId="{4F25E27A-0628-4D2F-A75B-CAE334DBDE8B}" type="pres">
      <dgm:prSet presAssocID="{CA0AE760-E58D-49C0-84D9-06CB023DC7E4}" presName="circle1" presStyleLbl="node1" presStyleIdx="0" presStyleCnt="2" custScaleX="112401" custScaleY="96497" custLinFactNeighborX="572" custLinFactNeighborY="-3075"/>
      <dgm:spPr/>
      <dgm:t>
        <a:bodyPr/>
        <a:lstStyle/>
        <a:p>
          <a:endParaRPr lang="de-DE"/>
        </a:p>
      </dgm:t>
    </dgm:pt>
    <dgm:pt modelId="{DE897C54-A8D2-404D-9454-82ABFDB2BF9F}" type="pres">
      <dgm:prSet presAssocID="{CA0AE760-E58D-49C0-84D9-06CB023DC7E4}" presName="c1text" presStyleLbl="node1" presStyleIdx="0" presStyleCnt="2">
        <dgm:presLayoutVars>
          <dgm:bulletEnabled val="1"/>
        </dgm:presLayoutVars>
      </dgm:prSet>
      <dgm:spPr/>
      <dgm:t>
        <a:bodyPr/>
        <a:lstStyle/>
        <a:p>
          <a:endParaRPr lang="de-DE"/>
        </a:p>
      </dgm:t>
    </dgm:pt>
    <dgm:pt modelId="{A4B5D18B-5118-46DF-B6C0-E157389E6199}" type="pres">
      <dgm:prSet presAssocID="{CA0AE760-E58D-49C0-84D9-06CB023DC7E4}" presName="comp2" presStyleCnt="0"/>
      <dgm:spPr/>
    </dgm:pt>
    <dgm:pt modelId="{89172F92-D525-46B2-A4E8-BC2D00785E02}" type="pres">
      <dgm:prSet presAssocID="{CA0AE760-E58D-49C0-84D9-06CB023DC7E4}" presName="circle2" presStyleLbl="node1" presStyleIdx="1" presStyleCnt="2" custScaleX="111474" custScaleY="75566" custLinFactNeighborX="31230" custLinFactNeighborY="11601"/>
      <dgm:spPr/>
      <dgm:t>
        <a:bodyPr/>
        <a:lstStyle/>
        <a:p>
          <a:endParaRPr lang="de-DE"/>
        </a:p>
      </dgm:t>
    </dgm:pt>
    <dgm:pt modelId="{B2B7C53C-D6FA-4239-9F4D-5B843642AD50}" type="pres">
      <dgm:prSet presAssocID="{CA0AE760-E58D-49C0-84D9-06CB023DC7E4}" presName="c2text" presStyleLbl="node1" presStyleIdx="1" presStyleCnt="2">
        <dgm:presLayoutVars>
          <dgm:bulletEnabled val="1"/>
        </dgm:presLayoutVars>
      </dgm:prSet>
      <dgm:spPr/>
      <dgm:t>
        <a:bodyPr/>
        <a:lstStyle/>
        <a:p>
          <a:endParaRPr lang="de-DE"/>
        </a:p>
      </dgm:t>
    </dgm:pt>
  </dgm:ptLst>
  <dgm:cxnLst>
    <dgm:cxn modelId="{9BA8EB6E-BF8A-49D5-B138-8513DC8DDAC9}" type="presOf" srcId="{FF54EDB1-DAD3-4E36-957F-3C786CB58B49}" destId="{4F25E27A-0628-4D2F-A75B-CAE334DBDE8B}" srcOrd="0" destOrd="0" presId="urn:microsoft.com/office/officeart/2005/8/layout/venn2"/>
    <dgm:cxn modelId="{068E9CD9-9769-4D54-A9F4-9C59484131D1}" type="presOf" srcId="{FF54EDB1-DAD3-4E36-957F-3C786CB58B49}" destId="{DE897C54-A8D2-404D-9454-82ABFDB2BF9F}" srcOrd="1" destOrd="0" presId="urn:microsoft.com/office/officeart/2005/8/layout/venn2"/>
    <dgm:cxn modelId="{DBB8EC3F-87B3-4E14-B581-9F106AE75F98}" type="presOf" srcId="{CA0AE760-E58D-49C0-84D9-06CB023DC7E4}" destId="{BE80474E-9D01-47B3-A66A-E5DB2497F3E3}" srcOrd="0" destOrd="0" presId="urn:microsoft.com/office/officeart/2005/8/layout/venn2"/>
    <dgm:cxn modelId="{AE9ED0CA-DFF5-4A52-AD02-A800A0A1E6C2}" type="presOf" srcId="{2CEA5C6C-1D3B-417F-AD30-06B682DC7D64}" destId="{B2B7C53C-D6FA-4239-9F4D-5B843642AD50}" srcOrd="1" destOrd="0" presId="urn:microsoft.com/office/officeart/2005/8/layout/venn2"/>
    <dgm:cxn modelId="{B2E8CF27-A67E-4687-A4B7-86706B8D5625}" srcId="{CA0AE760-E58D-49C0-84D9-06CB023DC7E4}" destId="{FF54EDB1-DAD3-4E36-957F-3C786CB58B49}" srcOrd="0" destOrd="0" parTransId="{5D5D45CB-E512-4F3C-9572-1D1E3EBBECC6}" sibTransId="{66FA9127-6C33-4AA7-808C-9BDBACBD4964}"/>
    <dgm:cxn modelId="{EED2244B-D49D-4A5F-8523-99BE02426859}" type="presOf" srcId="{2CEA5C6C-1D3B-417F-AD30-06B682DC7D64}" destId="{89172F92-D525-46B2-A4E8-BC2D00785E02}" srcOrd="0" destOrd="0" presId="urn:microsoft.com/office/officeart/2005/8/layout/venn2"/>
    <dgm:cxn modelId="{3C685A25-359F-46C3-9C2A-7F3D95F6B366}" srcId="{CA0AE760-E58D-49C0-84D9-06CB023DC7E4}" destId="{2CEA5C6C-1D3B-417F-AD30-06B682DC7D64}" srcOrd="1" destOrd="0" parTransId="{BD1B77FA-490B-45CB-B3D0-2FAF5ED6FC55}" sibTransId="{CAD1CE98-497B-42CF-BC0E-B37AB5CFF1A9}"/>
    <dgm:cxn modelId="{3F916DA0-144B-49C0-95CD-6E0CBA3C72BF}" type="presParOf" srcId="{BE80474E-9D01-47B3-A66A-E5DB2497F3E3}" destId="{FA47E7DE-0D0B-4F4E-B6FD-76927D931D12}" srcOrd="0" destOrd="0" presId="urn:microsoft.com/office/officeart/2005/8/layout/venn2"/>
    <dgm:cxn modelId="{049D042D-1C31-4083-9AC8-7D16A2BDF187}" type="presParOf" srcId="{FA47E7DE-0D0B-4F4E-B6FD-76927D931D12}" destId="{4F25E27A-0628-4D2F-A75B-CAE334DBDE8B}" srcOrd="0" destOrd="0" presId="urn:microsoft.com/office/officeart/2005/8/layout/venn2"/>
    <dgm:cxn modelId="{19F30BE8-F5EC-4656-97D5-E10D74086318}" type="presParOf" srcId="{FA47E7DE-0D0B-4F4E-B6FD-76927D931D12}" destId="{DE897C54-A8D2-404D-9454-82ABFDB2BF9F}" srcOrd="1" destOrd="0" presId="urn:microsoft.com/office/officeart/2005/8/layout/venn2"/>
    <dgm:cxn modelId="{9991C006-B976-4678-B634-D7DFE79C108E}" type="presParOf" srcId="{BE80474E-9D01-47B3-A66A-E5DB2497F3E3}" destId="{A4B5D18B-5118-46DF-B6C0-E157389E6199}" srcOrd="1" destOrd="0" presId="urn:microsoft.com/office/officeart/2005/8/layout/venn2"/>
    <dgm:cxn modelId="{3C3CE2C0-9602-49B4-8E83-D33A4268AA4B}" type="presParOf" srcId="{A4B5D18B-5118-46DF-B6C0-E157389E6199}" destId="{89172F92-D525-46B2-A4E8-BC2D00785E02}" srcOrd="0" destOrd="0" presId="urn:microsoft.com/office/officeart/2005/8/layout/venn2"/>
    <dgm:cxn modelId="{29CDB381-BDFB-4E25-8910-31A9132DE49C}" type="presParOf" srcId="{A4B5D18B-5118-46DF-B6C0-E157389E6199}" destId="{B2B7C53C-D6FA-4239-9F4D-5B843642AD50}" srcOrd="1" destOrd="0" presId="urn:microsoft.com/office/officeart/2005/8/layout/ven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1DEB82-5B87-4EAE-BAE7-E2C49AA549FF}"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de-DE"/>
        </a:p>
      </dgm:t>
    </dgm:pt>
    <dgm:pt modelId="{CBE77AAB-5365-46CC-86CC-1FCE371F4944}">
      <dgm:prSet phldrT="[Text]" custT="1"/>
      <dgm:spPr>
        <a:solidFill>
          <a:schemeClr val="bg1">
            <a:lumMod val="95000"/>
          </a:schemeClr>
        </a:solidFill>
        <a:ln>
          <a:solidFill>
            <a:schemeClr val="accent6"/>
          </a:solidFill>
        </a:ln>
      </dgm:spPr>
      <dgm:t>
        <a:bodyPr/>
        <a:lstStyle/>
        <a:p>
          <a:r>
            <a:rPr lang="de-DE" sz="1600" b="1" dirty="0">
              <a:solidFill>
                <a:schemeClr val="tx1"/>
              </a:solidFill>
            </a:rPr>
            <a:t>Lernen vorbereiten und initiieren</a:t>
          </a:r>
        </a:p>
      </dgm:t>
    </dgm:pt>
    <dgm:pt modelId="{245B9B8E-AAD9-4BDA-9FEE-A17C17D2F0C6}" type="parTrans" cxnId="{103F9BC6-3D62-4B64-BE6D-ADDD519F5511}">
      <dgm:prSet/>
      <dgm:spPr/>
      <dgm:t>
        <a:bodyPr/>
        <a:lstStyle/>
        <a:p>
          <a:endParaRPr lang="de-DE"/>
        </a:p>
      </dgm:t>
    </dgm:pt>
    <dgm:pt modelId="{2202A452-81C9-402B-9E49-C132A39EBAF2}" type="sibTrans" cxnId="{103F9BC6-3D62-4B64-BE6D-ADDD519F5511}">
      <dgm:prSet/>
      <dgm:spPr>
        <a:solidFill>
          <a:schemeClr val="accent6">
            <a:lumMod val="20000"/>
            <a:lumOff val="80000"/>
          </a:schemeClr>
        </a:solidFill>
        <a:ln w="19050">
          <a:solidFill>
            <a:schemeClr val="accent6"/>
          </a:solidFill>
        </a:ln>
      </dgm:spPr>
      <dgm:t>
        <a:bodyPr/>
        <a:lstStyle/>
        <a:p>
          <a:endParaRPr lang="de-DE"/>
        </a:p>
      </dgm:t>
    </dgm:pt>
    <dgm:pt modelId="{FFE5AE43-A0F2-4D70-B6BD-B629B2DE32D1}">
      <dgm:prSet phldrT="[Text]" custT="1"/>
      <dgm:spPr>
        <a:solidFill>
          <a:schemeClr val="bg1">
            <a:lumMod val="95000"/>
          </a:schemeClr>
        </a:solidFill>
        <a:ln>
          <a:solidFill>
            <a:schemeClr val="accent6"/>
          </a:solidFill>
        </a:ln>
      </dgm:spPr>
      <dgm:t>
        <a:bodyPr/>
        <a:lstStyle/>
        <a:p>
          <a:r>
            <a:rPr lang="de-DE" sz="1600" b="0" dirty="0">
              <a:solidFill>
                <a:schemeClr val="tx1"/>
              </a:solidFill>
            </a:rPr>
            <a:t>Curricularer Bezug </a:t>
          </a:r>
        </a:p>
      </dgm:t>
    </dgm:pt>
    <dgm:pt modelId="{AB646444-0661-498C-A503-4DBED82B4584}" type="parTrans" cxnId="{CCAE7839-6DF8-42C0-9445-F9822889A64D}">
      <dgm:prSet/>
      <dgm:spPr/>
      <dgm:t>
        <a:bodyPr/>
        <a:lstStyle/>
        <a:p>
          <a:endParaRPr lang="de-DE"/>
        </a:p>
      </dgm:t>
    </dgm:pt>
    <dgm:pt modelId="{5FE2629E-6FED-47DC-A298-29BCF243BD95}" type="sibTrans" cxnId="{CCAE7839-6DF8-42C0-9445-F9822889A64D}">
      <dgm:prSet/>
      <dgm:spPr/>
      <dgm:t>
        <a:bodyPr/>
        <a:lstStyle/>
        <a:p>
          <a:endParaRPr lang="de-DE"/>
        </a:p>
      </dgm:t>
    </dgm:pt>
    <dgm:pt modelId="{DE19F39A-71FF-4ACE-A3A8-DA79B3B8860E}">
      <dgm:prSet phldrT="[Text]" custT="1"/>
      <dgm:spPr>
        <a:solidFill>
          <a:schemeClr val="bg1">
            <a:lumMod val="95000"/>
          </a:schemeClr>
        </a:solidFill>
        <a:ln>
          <a:solidFill>
            <a:schemeClr val="accent6"/>
          </a:solidFill>
        </a:ln>
      </dgm:spPr>
      <dgm:t>
        <a:bodyPr/>
        <a:lstStyle/>
        <a:p>
          <a:r>
            <a:rPr lang="de-DE" sz="1600" b="1" dirty="0">
              <a:solidFill>
                <a:schemeClr val="tx1"/>
              </a:solidFill>
            </a:rPr>
            <a:t>Lernwege eröffnen und gestalten</a:t>
          </a:r>
        </a:p>
      </dgm:t>
    </dgm:pt>
    <dgm:pt modelId="{A814DD70-8300-40C9-9AEA-1ACA802CEA4E}" type="parTrans" cxnId="{D1904557-3F2E-4244-A647-588E76F308E3}">
      <dgm:prSet/>
      <dgm:spPr/>
      <dgm:t>
        <a:bodyPr/>
        <a:lstStyle/>
        <a:p>
          <a:endParaRPr lang="de-DE"/>
        </a:p>
      </dgm:t>
    </dgm:pt>
    <dgm:pt modelId="{7966F46E-ED54-441F-84DC-B8236E5FBBDA}" type="sibTrans" cxnId="{D1904557-3F2E-4244-A647-588E76F308E3}">
      <dgm:prSet/>
      <dgm:spPr>
        <a:ln w="12700">
          <a:solidFill>
            <a:schemeClr val="tx1"/>
          </a:solidFill>
        </a:ln>
      </dgm:spPr>
      <dgm:t>
        <a:bodyPr/>
        <a:lstStyle/>
        <a:p>
          <a:endParaRPr lang="de-DE"/>
        </a:p>
      </dgm:t>
    </dgm:pt>
    <dgm:pt modelId="{84384261-3A27-421B-9C3D-1D10A1005865}">
      <dgm:prSet phldrT="[Text]" custT="1"/>
      <dgm:spPr>
        <a:solidFill>
          <a:schemeClr val="bg1">
            <a:lumMod val="95000"/>
          </a:schemeClr>
        </a:solidFill>
        <a:ln>
          <a:solidFill>
            <a:schemeClr val="accent6"/>
          </a:solidFill>
        </a:ln>
      </dgm:spPr>
      <dgm:t>
        <a:bodyPr/>
        <a:lstStyle/>
        <a:p>
          <a:r>
            <a:rPr lang="de-DE" sz="1600" b="0" dirty="0">
              <a:solidFill>
                <a:schemeClr val="tx1"/>
              </a:solidFill>
            </a:rPr>
            <a:t>u.a. Entwicklung von Aufgaben mit </a:t>
          </a:r>
          <a:r>
            <a:rPr lang="de-DE" sz="1600" b="0" u="sng" dirty="0">
              <a:solidFill>
                <a:schemeClr val="tx1"/>
              </a:solidFill>
            </a:rPr>
            <a:t>Problemsituationen </a:t>
          </a:r>
          <a:r>
            <a:rPr lang="de-DE" sz="1600" b="0" dirty="0">
              <a:solidFill>
                <a:schemeClr val="tx1"/>
              </a:solidFill>
              <a:sym typeface="Wingdings" panose="05000000000000000000" pitchFamily="2" charset="2"/>
            </a:rPr>
            <a:t>Vollständige Handlung</a:t>
          </a:r>
          <a:endParaRPr lang="de-DE" sz="1600" b="0" dirty="0">
            <a:solidFill>
              <a:schemeClr val="tx1"/>
            </a:solidFill>
          </a:endParaRPr>
        </a:p>
      </dgm:t>
    </dgm:pt>
    <dgm:pt modelId="{596A1A1C-7FE7-4350-AC02-A8B5F9F2EABF}" type="parTrans" cxnId="{01B2B4C1-D7D0-48D3-AF96-59D4A7B885F0}">
      <dgm:prSet/>
      <dgm:spPr/>
      <dgm:t>
        <a:bodyPr/>
        <a:lstStyle/>
        <a:p>
          <a:endParaRPr lang="de-DE"/>
        </a:p>
      </dgm:t>
    </dgm:pt>
    <dgm:pt modelId="{7F366584-BAB2-4747-BABE-4B1512199862}" type="sibTrans" cxnId="{01B2B4C1-D7D0-48D3-AF96-59D4A7B885F0}">
      <dgm:prSet/>
      <dgm:spPr/>
      <dgm:t>
        <a:bodyPr/>
        <a:lstStyle/>
        <a:p>
          <a:endParaRPr lang="de-DE"/>
        </a:p>
      </dgm:t>
    </dgm:pt>
    <dgm:pt modelId="{5C72E295-8EAC-40BD-9BD4-395DB4C90C37}">
      <dgm:prSet phldrT="[Text]" custT="1"/>
      <dgm:spPr>
        <a:solidFill>
          <a:schemeClr val="bg1">
            <a:lumMod val="95000"/>
          </a:schemeClr>
        </a:solidFill>
        <a:ln>
          <a:solidFill>
            <a:schemeClr val="accent6"/>
          </a:solidFill>
        </a:ln>
      </dgm:spPr>
      <dgm:t>
        <a:bodyPr/>
        <a:lstStyle/>
        <a:p>
          <a:r>
            <a:rPr lang="de-DE" sz="1600" b="1" dirty="0">
              <a:solidFill>
                <a:schemeClr val="tx1"/>
              </a:solidFill>
            </a:rPr>
            <a:t>Orientierung geben und erhalten</a:t>
          </a:r>
        </a:p>
      </dgm:t>
    </dgm:pt>
    <dgm:pt modelId="{49E9A698-C44E-4284-A788-BD7CE8A3D52F}" type="parTrans" cxnId="{5C6D6E1C-91E6-4440-8FE7-964028DD735E}">
      <dgm:prSet/>
      <dgm:spPr/>
      <dgm:t>
        <a:bodyPr/>
        <a:lstStyle/>
        <a:p>
          <a:endParaRPr lang="de-DE"/>
        </a:p>
      </dgm:t>
    </dgm:pt>
    <dgm:pt modelId="{614A06FA-D275-43AC-B2DA-BDB1B0A12AA1}" type="sibTrans" cxnId="{5C6D6E1C-91E6-4440-8FE7-964028DD735E}">
      <dgm:prSet/>
      <dgm:spPr/>
      <dgm:t>
        <a:bodyPr/>
        <a:lstStyle/>
        <a:p>
          <a:endParaRPr lang="de-DE"/>
        </a:p>
      </dgm:t>
    </dgm:pt>
    <dgm:pt modelId="{56CFAD80-3459-4937-84B0-FD72C1E13A39}">
      <dgm:prSet phldrT="[Text]" custT="1"/>
      <dgm:spPr>
        <a:solidFill>
          <a:schemeClr val="bg1">
            <a:lumMod val="95000"/>
          </a:schemeClr>
        </a:solidFill>
        <a:ln>
          <a:solidFill>
            <a:schemeClr val="accent6"/>
          </a:solidFill>
        </a:ln>
      </dgm:spPr>
      <dgm:t>
        <a:bodyPr/>
        <a:lstStyle/>
        <a:p>
          <a:r>
            <a:rPr lang="de-DE" sz="1600" b="1" dirty="0">
              <a:solidFill>
                <a:schemeClr val="tx1"/>
              </a:solidFill>
            </a:rPr>
            <a:t>Kompetenzen stärken und erweitern</a:t>
          </a:r>
        </a:p>
      </dgm:t>
    </dgm:pt>
    <dgm:pt modelId="{CFCB5AF7-CA0D-4127-A498-ACF36241EA2D}" type="parTrans" cxnId="{DF655C20-C035-4101-9C1B-08DA8193E304}">
      <dgm:prSet/>
      <dgm:spPr/>
      <dgm:t>
        <a:bodyPr/>
        <a:lstStyle/>
        <a:p>
          <a:endParaRPr lang="de-DE"/>
        </a:p>
      </dgm:t>
    </dgm:pt>
    <dgm:pt modelId="{5AD38CF5-A128-4C51-987B-16D97225D823}" type="sibTrans" cxnId="{DF655C20-C035-4101-9C1B-08DA8193E304}">
      <dgm:prSet/>
      <dgm:spPr/>
      <dgm:t>
        <a:bodyPr/>
        <a:lstStyle/>
        <a:p>
          <a:endParaRPr lang="de-DE"/>
        </a:p>
      </dgm:t>
    </dgm:pt>
    <dgm:pt modelId="{805A779A-4449-46DF-951D-24ABC7418A5B}">
      <dgm:prSet phldrT="[Text]" custT="1"/>
      <dgm:spPr>
        <a:solidFill>
          <a:schemeClr val="bg1">
            <a:lumMod val="95000"/>
          </a:schemeClr>
        </a:solidFill>
        <a:ln>
          <a:solidFill>
            <a:schemeClr val="accent6"/>
          </a:solidFill>
        </a:ln>
      </dgm:spPr>
      <dgm:t>
        <a:bodyPr/>
        <a:lstStyle/>
        <a:p>
          <a:r>
            <a:rPr lang="de-DE" sz="1600" b="0" dirty="0">
              <a:solidFill>
                <a:schemeClr val="tx1"/>
              </a:solidFill>
            </a:rPr>
            <a:t>Üben, u.a. </a:t>
          </a:r>
          <a:r>
            <a:rPr lang="de-DE" sz="1600" b="0" u="sng" dirty="0">
              <a:solidFill>
                <a:schemeClr val="tx1"/>
              </a:solidFill>
            </a:rPr>
            <a:t>problemorientierte</a:t>
          </a:r>
          <a:r>
            <a:rPr lang="de-DE" sz="1600" b="0" dirty="0">
              <a:solidFill>
                <a:schemeClr val="tx1"/>
              </a:solidFill>
            </a:rPr>
            <a:t> Anwendung</a:t>
          </a:r>
        </a:p>
      </dgm:t>
    </dgm:pt>
    <dgm:pt modelId="{8A55E043-F286-4F99-B543-420E172B7AFC}" type="parTrans" cxnId="{0666759D-CD31-43A2-B0B0-5F35519F3C4E}">
      <dgm:prSet/>
      <dgm:spPr/>
      <dgm:t>
        <a:bodyPr/>
        <a:lstStyle/>
        <a:p>
          <a:endParaRPr lang="de-DE"/>
        </a:p>
      </dgm:t>
    </dgm:pt>
    <dgm:pt modelId="{F9B4EF23-2F16-483B-AB76-C20D32FA817F}" type="sibTrans" cxnId="{0666759D-CD31-43A2-B0B0-5F35519F3C4E}">
      <dgm:prSet/>
      <dgm:spPr/>
      <dgm:t>
        <a:bodyPr/>
        <a:lstStyle/>
        <a:p>
          <a:endParaRPr lang="de-DE"/>
        </a:p>
      </dgm:t>
    </dgm:pt>
    <dgm:pt modelId="{F215F864-DA4C-4541-ADEB-B37F81959DC9}">
      <dgm:prSet phldrT="[Text]" custT="1"/>
      <dgm:spPr>
        <a:solidFill>
          <a:schemeClr val="bg1">
            <a:lumMod val="95000"/>
          </a:schemeClr>
        </a:solidFill>
        <a:ln>
          <a:solidFill>
            <a:schemeClr val="accent6"/>
          </a:solidFill>
        </a:ln>
      </dgm:spPr>
      <dgm:t>
        <a:bodyPr/>
        <a:lstStyle/>
        <a:p>
          <a:r>
            <a:rPr lang="de-DE" sz="1600" b="1" dirty="0">
              <a:solidFill>
                <a:schemeClr val="tx1"/>
              </a:solidFill>
            </a:rPr>
            <a:t>Lernen bilanzieren und reflektieren</a:t>
          </a:r>
        </a:p>
      </dgm:t>
    </dgm:pt>
    <dgm:pt modelId="{58016DB9-C078-405C-9434-6EB0C8B5D223}" type="parTrans" cxnId="{B9439F77-E86D-4277-B18B-D1292B0B4EB3}">
      <dgm:prSet/>
      <dgm:spPr/>
      <dgm:t>
        <a:bodyPr/>
        <a:lstStyle/>
        <a:p>
          <a:endParaRPr lang="de-DE"/>
        </a:p>
      </dgm:t>
    </dgm:pt>
    <dgm:pt modelId="{9B6A0DD2-C48E-4DE9-84C5-439F7405DC7C}" type="sibTrans" cxnId="{B9439F77-E86D-4277-B18B-D1292B0B4EB3}">
      <dgm:prSet/>
      <dgm:spPr/>
      <dgm:t>
        <a:bodyPr/>
        <a:lstStyle/>
        <a:p>
          <a:endParaRPr lang="de-DE"/>
        </a:p>
      </dgm:t>
    </dgm:pt>
    <dgm:pt modelId="{780454BB-0D13-4FD1-9D5C-2E32F9BBB9BA}">
      <dgm:prSet phldrT="[Text]" custT="1"/>
      <dgm:spPr>
        <a:solidFill>
          <a:schemeClr val="bg1">
            <a:lumMod val="95000"/>
          </a:schemeClr>
        </a:solidFill>
        <a:ln>
          <a:solidFill>
            <a:schemeClr val="accent6"/>
          </a:solidFill>
        </a:ln>
      </dgm:spPr>
      <dgm:t>
        <a:bodyPr/>
        <a:lstStyle/>
        <a:p>
          <a:r>
            <a:rPr lang="de-DE" sz="1600" b="0" dirty="0">
              <a:solidFill>
                <a:schemeClr val="tx1"/>
              </a:solidFill>
            </a:rPr>
            <a:t>Beziehung Inhalt und Kompetenzerwartung</a:t>
          </a:r>
        </a:p>
      </dgm:t>
    </dgm:pt>
    <dgm:pt modelId="{574B661B-A5C1-4789-827A-0561E2F3ADD2}" type="parTrans" cxnId="{CCAFF424-94BD-445B-972B-FA8475B7380D}">
      <dgm:prSet/>
      <dgm:spPr/>
      <dgm:t>
        <a:bodyPr/>
        <a:lstStyle/>
        <a:p>
          <a:endParaRPr lang="de-DE"/>
        </a:p>
      </dgm:t>
    </dgm:pt>
    <dgm:pt modelId="{47BFD08C-0A9B-424D-B3F4-385850C49DCF}" type="sibTrans" cxnId="{CCAFF424-94BD-445B-972B-FA8475B7380D}">
      <dgm:prSet/>
      <dgm:spPr/>
      <dgm:t>
        <a:bodyPr/>
        <a:lstStyle/>
        <a:p>
          <a:endParaRPr lang="de-DE"/>
        </a:p>
      </dgm:t>
    </dgm:pt>
    <dgm:pt modelId="{931FDA3C-7BE9-4813-8A85-35656728FDC0}">
      <dgm:prSet phldrT="[Text]" custT="1"/>
      <dgm:spPr>
        <a:solidFill>
          <a:schemeClr val="bg1">
            <a:lumMod val="95000"/>
          </a:schemeClr>
        </a:solidFill>
        <a:ln>
          <a:solidFill>
            <a:schemeClr val="accent6"/>
          </a:solidFill>
        </a:ln>
      </dgm:spPr>
      <dgm:t>
        <a:bodyPr/>
        <a:lstStyle/>
        <a:p>
          <a:r>
            <a:rPr lang="de-DE" sz="1600" b="0" dirty="0">
              <a:solidFill>
                <a:schemeClr val="tx1"/>
              </a:solidFill>
            </a:rPr>
            <a:t>Komplexe Aufgaben </a:t>
          </a:r>
          <a:r>
            <a:rPr lang="de-DE" sz="1600" b="0" dirty="0">
              <a:solidFill>
                <a:schemeClr val="tx1"/>
              </a:solidFill>
              <a:sym typeface="Wingdings" panose="05000000000000000000" pitchFamily="2" charset="2"/>
            </a:rPr>
            <a:t>selbstständige PLK</a:t>
          </a:r>
          <a:endParaRPr lang="de-DE" sz="1600" b="0" dirty="0">
            <a:solidFill>
              <a:schemeClr val="tx1"/>
            </a:solidFill>
          </a:endParaRPr>
        </a:p>
      </dgm:t>
    </dgm:pt>
    <dgm:pt modelId="{8B2A5974-B8BC-45EA-ADF2-89B15FD4ADC1}" type="parTrans" cxnId="{419470B5-A6C8-4373-929F-83E2AB20FC5C}">
      <dgm:prSet/>
      <dgm:spPr/>
      <dgm:t>
        <a:bodyPr/>
        <a:lstStyle/>
        <a:p>
          <a:endParaRPr lang="de-DE"/>
        </a:p>
      </dgm:t>
    </dgm:pt>
    <dgm:pt modelId="{4350F73C-C3AB-48E8-A60F-FDFA974C949E}" type="sibTrans" cxnId="{419470B5-A6C8-4373-929F-83E2AB20FC5C}">
      <dgm:prSet/>
      <dgm:spPr/>
      <dgm:t>
        <a:bodyPr/>
        <a:lstStyle/>
        <a:p>
          <a:endParaRPr lang="de-DE"/>
        </a:p>
      </dgm:t>
    </dgm:pt>
    <dgm:pt modelId="{EE840546-DF9C-4272-A70E-51C090952717}">
      <dgm:prSet phldrT="[Text]" custT="1"/>
      <dgm:spPr>
        <a:solidFill>
          <a:schemeClr val="bg1">
            <a:lumMod val="95000"/>
          </a:schemeClr>
        </a:solidFill>
        <a:ln>
          <a:solidFill>
            <a:schemeClr val="accent6"/>
          </a:solidFill>
        </a:ln>
      </dgm:spPr>
      <dgm:t>
        <a:bodyPr/>
        <a:lstStyle/>
        <a:p>
          <a:r>
            <a:rPr lang="de-DE" sz="1600" b="0" dirty="0">
              <a:solidFill>
                <a:schemeClr val="tx1"/>
              </a:solidFill>
            </a:rPr>
            <a:t>Summatives Assessment</a:t>
          </a:r>
        </a:p>
      </dgm:t>
    </dgm:pt>
    <dgm:pt modelId="{4349682C-B80F-450B-BAFB-0E68BBF8ABE7}" type="parTrans" cxnId="{30DC6B55-36F9-42F1-8B67-1B3D2B9EF1FA}">
      <dgm:prSet/>
      <dgm:spPr/>
      <dgm:t>
        <a:bodyPr/>
        <a:lstStyle/>
        <a:p>
          <a:endParaRPr lang="de-DE"/>
        </a:p>
      </dgm:t>
    </dgm:pt>
    <dgm:pt modelId="{CA6F5B76-14AE-419A-930D-9D4AA34C680E}" type="sibTrans" cxnId="{30DC6B55-36F9-42F1-8B67-1B3D2B9EF1FA}">
      <dgm:prSet/>
      <dgm:spPr/>
      <dgm:t>
        <a:bodyPr/>
        <a:lstStyle/>
        <a:p>
          <a:endParaRPr lang="de-DE"/>
        </a:p>
      </dgm:t>
    </dgm:pt>
    <dgm:pt modelId="{BDD8A709-02E9-4ED8-973B-AE789E2A900F}">
      <dgm:prSet phldrT="[Text]" custT="1"/>
      <dgm:spPr>
        <a:solidFill>
          <a:schemeClr val="bg1">
            <a:lumMod val="95000"/>
          </a:schemeClr>
        </a:solidFill>
        <a:ln>
          <a:solidFill>
            <a:schemeClr val="accent6"/>
          </a:solidFill>
        </a:ln>
      </dgm:spPr>
      <dgm:t>
        <a:bodyPr/>
        <a:lstStyle/>
        <a:p>
          <a:r>
            <a:rPr lang="de-DE" sz="1600" b="0" dirty="0">
              <a:solidFill>
                <a:schemeClr val="tx1"/>
              </a:solidFill>
            </a:rPr>
            <a:t>Formatives Assessment</a:t>
          </a:r>
        </a:p>
      </dgm:t>
    </dgm:pt>
    <dgm:pt modelId="{316BC6FC-9744-48C9-BA49-FA4FBB9F6CE4}" type="sibTrans" cxnId="{1CBF1BC5-F49B-4FD1-9562-D6CE5602B013}">
      <dgm:prSet/>
      <dgm:spPr/>
      <dgm:t>
        <a:bodyPr/>
        <a:lstStyle/>
        <a:p>
          <a:endParaRPr lang="de-DE"/>
        </a:p>
      </dgm:t>
    </dgm:pt>
    <dgm:pt modelId="{577E7F05-43F5-44DC-981D-16B81C398AF6}" type="parTrans" cxnId="{1CBF1BC5-F49B-4FD1-9562-D6CE5602B013}">
      <dgm:prSet/>
      <dgm:spPr/>
      <dgm:t>
        <a:bodyPr/>
        <a:lstStyle/>
        <a:p>
          <a:endParaRPr lang="de-DE"/>
        </a:p>
      </dgm:t>
    </dgm:pt>
    <dgm:pt modelId="{D3D1202E-46BA-4E3E-A51D-54F911F511D5}">
      <dgm:prSet phldrT="[Text]" custT="1"/>
      <dgm:spPr>
        <a:solidFill>
          <a:schemeClr val="bg1">
            <a:lumMod val="95000"/>
          </a:schemeClr>
        </a:solidFill>
        <a:ln>
          <a:solidFill>
            <a:schemeClr val="accent6"/>
          </a:solidFill>
        </a:ln>
      </dgm:spPr>
      <dgm:t>
        <a:bodyPr/>
        <a:lstStyle/>
        <a:p>
          <a:r>
            <a:rPr lang="de-DE" sz="1600" b="0" dirty="0">
              <a:solidFill>
                <a:schemeClr val="tx1"/>
              </a:solidFill>
            </a:rPr>
            <a:t>u.a. Kompetenzen </a:t>
          </a:r>
          <a:r>
            <a:rPr lang="de-DE" sz="1600" b="0" dirty="0">
              <a:solidFill>
                <a:schemeClr val="tx1"/>
              </a:solidFill>
              <a:sym typeface="Wingdings" panose="05000000000000000000" pitchFamily="2" charset="2"/>
            </a:rPr>
            <a:t>u.a. PLK</a:t>
          </a:r>
          <a:endParaRPr lang="de-DE" sz="1600" b="0" dirty="0">
            <a:solidFill>
              <a:schemeClr val="tx1"/>
            </a:solidFill>
          </a:endParaRPr>
        </a:p>
      </dgm:t>
    </dgm:pt>
    <dgm:pt modelId="{3B4A90B2-1327-48DD-94CD-7BFE6B137F05}" type="parTrans" cxnId="{176F9EA1-C196-49B2-A0C4-EE858DA427D9}">
      <dgm:prSet/>
      <dgm:spPr/>
      <dgm:t>
        <a:bodyPr/>
        <a:lstStyle/>
        <a:p>
          <a:endParaRPr lang="de-DE"/>
        </a:p>
      </dgm:t>
    </dgm:pt>
    <dgm:pt modelId="{33AF673E-CDB1-456B-A372-2C0716EDC9CC}" type="sibTrans" cxnId="{176F9EA1-C196-49B2-A0C4-EE858DA427D9}">
      <dgm:prSet/>
      <dgm:spPr/>
      <dgm:t>
        <a:bodyPr/>
        <a:lstStyle/>
        <a:p>
          <a:endParaRPr lang="de-DE"/>
        </a:p>
      </dgm:t>
    </dgm:pt>
    <dgm:pt modelId="{0E486B7D-1CA8-43BC-B310-470D592E954A}" type="pres">
      <dgm:prSet presAssocID="{481DEB82-5B87-4EAE-BAE7-E2C49AA549FF}" presName="Name0" presStyleCnt="0">
        <dgm:presLayoutVars>
          <dgm:dir/>
          <dgm:resizeHandles val="exact"/>
        </dgm:presLayoutVars>
      </dgm:prSet>
      <dgm:spPr/>
      <dgm:t>
        <a:bodyPr/>
        <a:lstStyle/>
        <a:p>
          <a:endParaRPr lang="de-DE"/>
        </a:p>
      </dgm:t>
    </dgm:pt>
    <dgm:pt modelId="{B0EDB995-5BD7-4965-A97F-BAA5765B605C}" type="pres">
      <dgm:prSet presAssocID="{481DEB82-5B87-4EAE-BAE7-E2C49AA549FF}" presName="cycle" presStyleCnt="0"/>
      <dgm:spPr/>
    </dgm:pt>
    <dgm:pt modelId="{F6F54EBA-C468-4405-A15E-54BC6DFEB4FD}" type="pres">
      <dgm:prSet presAssocID="{CBE77AAB-5365-46CC-86CC-1FCE371F4944}" presName="nodeFirstNode" presStyleLbl="node1" presStyleIdx="0" presStyleCnt="5" custScaleX="157617" custScaleY="128937" custRadScaleRad="100010" custRadScaleInc="1321">
        <dgm:presLayoutVars>
          <dgm:bulletEnabled val="1"/>
        </dgm:presLayoutVars>
      </dgm:prSet>
      <dgm:spPr/>
      <dgm:t>
        <a:bodyPr/>
        <a:lstStyle/>
        <a:p>
          <a:endParaRPr lang="de-DE"/>
        </a:p>
      </dgm:t>
    </dgm:pt>
    <dgm:pt modelId="{ACC5FB03-0717-4057-BD93-49C1767354C4}" type="pres">
      <dgm:prSet presAssocID="{2202A452-81C9-402B-9E49-C132A39EBAF2}" presName="sibTransFirstNode" presStyleLbl="bgShp" presStyleIdx="0" presStyleCnt="1" custLinFactNeighborX="1322"/>
      <dgm:spPr/>
      <dgm:t>
        <a:bodyPr/>
        <a:lstStyle/>
        <a:p>
          <a:endParaRPr lang="de-DE"/>
        </a:p>
      </dgm:t>
    </dgm:pt>
    <dgm:pt modelId="{24868DD6-BE51-4581-BA25-8EDF01948010}" type="pres">
      <dgm:prSet presAssocID="{DE19F39A-71FF-4ACE-A3A8-DA79B3B8860E}" presName="nodeFollowingNodes" presStyleLbl="node1" presStyleIdx="1" presStyleCnt="5" custScaleX="187432" custScaleY="128161" custRadScaleRad="194630" custRadScaleInc="15280">
        <dgm:presLayoutVars>
          <dgm:bulletEnabled val="1"/>
        </dgm:presLayoutVars>
      </dgm:prSet>
      <dgm:spPr/>
      <dgm:t>
        <a:bodyPr/>
        <a:lstStyle/>
        <a:p>
          <a:endParaRPr lang="de-DE"/>
        </a:p>
      </dgm:t>
    </dgm:pt>
    <dgm:pt modelId="{E5D500DC-6C15-4E34-AAC4-7AC473EBD3D8}" type="pres">
      <dgm:prSet presAssocID="{5C72E295-8EAC-40BD-9BD4-395DB4C90C37}" presName="nodeFollowingNodes" presStyleLbl="node1" presStyleIdx="2" presStyleCnt="5" custScaleX="147193" custRadScaleRad="124165" custRadScaleInc="-44646">
        <dgm:presLayoutVars>
          <dgm:bulletEnabled val="1"/>
        </dgm:presLayoutVars>
      </dgm:prSet>
      <dgm:spPr/>
      <dgm:t>
        <a:bodyPr/>
        <a:lstStyle/>
        <a:p>
          <a:endParaRPr lang="de-DE"/>
        </a:p>
      </dgm:t>
    </dgm:pt>
    <dgm:pt modelId="{D4555BD0-CF82-48A6-8E8E-B30C4C26F445}" type="pres">
      <dgm:prSet presAssocID="{56CFAD80-3459-4937-84B0-FD72C1E13A39}" presName="nodeFollowingNodes" presStyleLbl="node1" presStyleIdx="3" presStyleCnt="5" custScaleX="172118" custRadScaleRad="144619" custRadScaleInc="53270">
        <dgm:presLayoutVars>
          <dgm:bulletEnabled val="1"/>
        </dgm:presLayoutVars>
      </dgm:prSet>
      <dgm:spPr/>
      <dgm:t>
        <a:bodyPr/>
        <a:lstStyle/>
        <a:p>
          <a:endParaRPr lang="de-DE"/>
        </a:p>
      </dgm:t>
    </dgm:pt>
    <dgm:pt modelId="{D19ED5F8-5B87-467B-AD0F-A85E14A8A0B7}" type="pres">
      <dgm:prSet presAssocID="{F215F864-DA4C-4541-ADEB-B37F81959DC9}" presName="nodeFollowingNodes" presStyleLbl="node1" presStyleIdx="4" presStyleCnt="5" custScaleX="160336" custRadScaleRad="176966" custRadScaleInc="-14953">
        <dgm:presLayoutVars>
          <dgm:bulletEnabled val="1"/>
        </dgm:presLayoutVars>
      </dgm:prSet>
      <dgm:spPr/>
      <dgm:t>
        <a:bodyPr/>
        <a:lstStyle/>
        <a:p>
          <a:endParaRPr lang="de-DE"/>
        </a:p>
      </dgm:t>
    </dgm:pt>
  </dgm:ptLst>
  <dgm:cxnLst>
    <dgm:cxn modelId="{BF874D9A-B8C9-4A7B-8BAE-029FC9B2FD4A}" type="presOf" srcId="{5C72E295-8EAC-40BD-9BD4-395DB4C90C37}" destId="{E5D500DC-6C15-4E34-AAC4-7AC473EBD3D8}" srcOrd="0" destOrd="0" presId="urn:microsoft.com/office/officeart/2005/8/layout/cycle3"/>
    <dgm:cxn modelId="{146AE771-FDDE-43A3-B587-EF76CEA22760}" type="presOf" srcId="{D3D1202E-46BA-4E3E-A51D-54F911F511D5}" destId="{D19ED5F8-5B87-467B-AD0F-A85E14A8A0B7}" srcOrd="0" destOrd="2" presId="urn:microsoft.com/office/officeart/2005/8/layout/cycle3"/>
    <dgm:cxn modelId="{B9439F77-E86D-4277-B18B-D1292B0B4EB3}" srcId="{481DEB82-5B87-4EAE-BAE7-E2C49AA549FF}" destId="{F215F864-DA4C-4541-ADEB-B37F81959DC9}" srcOrd="4" destOrd="0" parTransId="{58016DB9-C078-405C-9434-6EB0C8B5D223}" sibTransId="{9B6A0DD2-C48E-4DE9-84C5-439F7405DC7C}"/>
    <dgm:cxn modelId="{A0B45736-3A2D-4D29-A226-196F4CD30FFC}" type="presOf" srcId="{84384261-3A27-421B-9C3D-1D10A1005865}" destId="{24868DD6-BE51-4581-BA25-8EDF01948010}" srcOrd="0" destOrd="1" presId="urn:microsoft.com/office/officeart/2005/8/layout/cycle3"/>
    <dgm:cxn modelId="{DE02F7A5-17F6-4B23-ABA1-5B3AD36AC931}" type="presOf" srcId="{F215F864-DA4C-4541-ADEB-B37F81959DC9}" destId="{D19ED5F8-5B87-467B-AD0F-A85E14A8A0B7}" srcOrd="0" destOrd="0" presId="urn:microsoft.com/office/officeart/2005/8/layout/cycle3"/>
    <dgm:cxn modelId="{103F9BC6-3D62-4B64-BE6D-ADDD519F5511}" srcId="{481DEB82-5B87-4EAE-BAE7-E2C49AA549FF}" destId="{CBE77AAB-5365-46CC-86CC-1FCE371F4944}" srcOrd="0" destOrd="0" parTransId="{245B9B8E-AAD9-4BDA-9FEE-A17C17D2F0C6}" sibTransId="{2202A452-81C9-402B-9E49-C132A39EBAF2}"/>
    <dgm:cxn modelId="{607293E8-A0CC-4AE5-AC6D-D603EB7A74ED}" type="presOf" srcId="{CBE77AAB-5365-46CC-86CC-1FCE371F4944}" destId="{F6F54EBA-C468-4405-A15E-54BC6DFEB4FD}" srcOrd="0" destOrd="0" presId="urn:microsoft.com/office/officeart/2005/8/layout/cycle3"/>
    <dgm:cxn modelId="{D1904557-3F2E-4244-A647-588E76F308E3}" srcId="{481DEB82-5B87-4EAE-BAE7-E2C49AA549FF}" destId="{DE19F39A-71FF-4ACE-A3A8-DA79B3B8860E}" srcOrd="1" destOrd="0" parTransId="{A814DD70-8300-40C9-9AEA-1ACA802CEA4E}" sibTransId="{7966F46E-ED54-441F-84DC-B8236E5FBBDA}"/>
    <dgm:cxn modelId="{C33D6399-6F8C-490A-B069-D7D4B03D1BB3}" type="presOf" srcId="{805A779A-4449-46DF-951D-24ABC7418A5B}" destId="{D4555BD0-CF82-48A6-8E8E-B30C4C26F445}" srcOrd="0" destOrd="1" presId="urn:microsoft.com/office/officeart/2005/8/layout/cycle3"/>
    <dgm:cxn modelId="{DF655C20-C035-4101-9C1B-08DA8193E304}" srcId="{481DEB82-5B87-4EAE-BAE7-E2C49AA549FF}" destId="{56CFAD80-3459-4937-84B0-FD72C1E13A39}" srcOrd="3" destOrd="0" parTransId="{CFCB5AF7-CA0D-4127-A498-ACF36241EA2D}" sibTransId="{5AD38CF5-A128-4C51-987B-16D97225D823}"/>
    <dgm:cxn modelId="{4C2D196D-86CC-4BB5-BEDA-D05921A395ED}" type="presOf" srcId="{931FDA3C-7BE9-4813-8A85-35656728FDC0}" destId="{24868DD6-BE51-4581-BA25-8EDF01948010}" srcOrd="0" destOrd="2" presId="urn:microsoft.com/office/officeart/2005/8/layout/cycle3"/>
    <dgm:cxn modelId="{0B31FDF5-DC30-487C-AE8B-96BBD0149745}" type="presOf" srcId="{FFE5AE43-A0F2-4D70-B6BD-B629B2DE32D1}" destId="{F6F54EBA-C468-4405-A15E-54BC6DFEB4FD}" srcOrd="0" destOrd="1" presId="urn:microsoft.com/office/officeart/2005/8/layout/cycle3"/>
    <dgm:cxn modelId="{176F9EA1-C196-49B2-A0C4-EE858DA427D9}" srcId="{F215F864-DA4C-4541-ADEB-B37F81959DC9}" destId="{D3D1202E-46BA-4E3E-A51D-54F911F511D5}" srcOrd="1" destOrd="0" parTransId="{3B4A90B2-1327-48DD-94CD-7BFE6B137F05}" sibTransId="{33AF673E-CDB1-456B-A372-2C0716EDC9CC}"/>
    <dgm:cxn modelId="{2F9346A2-1673-40FB-884C-14325A81C7D9}" type="presOf" srcId="{481DEB82-5B87-4EAE-BAE7-E2C49AA549FF}" destId="{0E486B7D-1CA8-43BC-B310-470D592E954A}" srcOrd="0" destOrd="0" presId="urn:microsoft.com/office/officeart/2005/8/layout/cycle3"/>
    <dgm:cxn modelId="{2E807C25-DF02-4E5A-AAE0-2E86BD519E46}" type="presOf" srcId="{56CFAD80-3459-4937-84B0-FD72C1E13A39}" destId="{D4555BD0-CF82-48A6-8E8E-B30C4C26F445}" srcOrd="0" destOrd="0" presId="urn:microsoft.com/office/officeart/2005/8/layout/cycle3"/>
    <dgm:cxn modelId="{01B2B4C1-D7D0-48D3-AF96-59D4A7B885F0}" srcId="{DE19F39A-71FF-4ACE-A3A8-DA79B3B8860E}" destId="{84384261-3A27-421B-9C3D-1D10A1005865}" srcOrd="0" destOrd="0" parTransId="{596A1A1C-7FE7-4350-AC02-A8B5F9F2EABF}" sibTransId="{7F366584-BAB2-4747-BABE-4B1512199862}"/>
    <dgm:cxn modelId="{30DC6B55-36F9-42F1-8B67-1B3D2B9EF1FA}" srcId="{F215F864-DA4C-4541-ADEB-B37F81959DC9}" destId="{EE840546-DF9C-4272-A70E-51C090952717}" srcOrd="0" destOrd="0" parTransId="{4349682C-B80F-450B-BAFB-0E68BBF8ABE7}" sibTransId="{CA6F5B76-14AE-419A-930D-9D4AA34C680E}"/>
    <dgm:cxn modelId="{5C6D6E1C-91E6-4440-8FE7-964028DD735E}" srcId="{481DEB82-5B87-4EAE-BAE7-E2C49AA549FF}" destId="{5C72E295-8EAC-40BD-9BD4-395DB4C90C37}" srcOrd="2" destOrd="0" parTransId="{49E9A698-C44E-4284-A788-BD7CE8A3D52F}" sibTransId="{614A06FA-D275-43AC-B2DA-BDB1B0A12AA1}"/>
    <dgm:cxn modelId="{0666759D-CD31-43A2-B0B0-5F35519F3C4E}" srcId="{56CFAD80-3459-4937-84B0-FD72C1E13A39}" destId="{805A779A-4449-46DF-951D-24ABC7418A5B}" srcOrd="0" destOrd="0" parTransId="{8A55E043-F286-4F99-B543-420E172B7AFC}" sibTransId="{F9B4EF23-2F16-483B-AB76-C20D32FA817F}"/>
    <dgm:cxn modelId="{419470B5-A6C8-4373-929F-83E2AB20FC5C}" srcId="{DE19F39A-71FF-4ACE-A3A8-DA79B3B8860E}" destId="{931FDA3C-7BE9-4813-8A85-35656728FDC0}" srcOrd="1" destOrd="0" parTransId="{8B2A5974-B8BC-45EA-ADF2-89B15FD4ADC1}" sibTransId="{4350F73C-C3AB-48E8-A60F-FDFA974C949E}"/>
    <dgm:cxn modelId="{041BA820-27AC-46AF-912A-67EF949774F5}" type="presOf" srcId="{780454BB-0D13-4FD1-9D5C-2E32F9BBB9BA}" destId="{F6F54EBA-C468-4405-A15E-54BC6DFEB4FD}" srcOrd="0" destOrd="2" presId="urn:microsoft.com/office/officeart/2005/8/layout/cycle3"/>
    <dgm:cxn modelId="{6CDE326A-DCAF-4017-9045-178F374AD675}" type="presOf" srcId="{2202A452-81C9-402B-9E49-C132A39EBAF2}" destId="{ACC5FB03-0717-4057-BD93-49C1767354C4}" srcOrd="0" destOrd="0" presId="urn:microsoft.com/office/officeart/2005/8/layout/cycle3"/>
    <dgm:cxn modelId="{CC0CB888-FC68-4557-823E-FF9E7A6C1E7B}" type="presOf" srcId="{BDD8A709-02E9-4ED8-973B-AE789E2A900F}" destId="{E5D500DC-6C15-4E34-AAC4-7AC473EBD3D8}" srcOrd="0" destOrd="1" presId="urn:microsoft.com/office/officeart/2005/8/layout/cycle3"/>
    <dgm:cxn modelId="{CCAFF424-94BD-445B-972B-FA8475B7380D}" srcId="{CBE77AAB-5365-46CC-86CC-1FCE371F4944}" destId="{780454BB-0D13-4FD1-9D5C-2E32F9BBB9BA}" srcOrd="1" destOrd="0" parTransId="{574B661B-A5C1-4789-827A-0561E2F3ADD2}" sibTransId="{47BFD08C-0A9B-424D-B3F4-385850C49DCF}"/>
    <dgm:cxn modelId="{26A0172E-2893-4868-B175-2058FAB9F7B5}" type="presOf" srcId="{DE19F39A-71FF-4ACE-A3A8-DA79B3B8860E}" destId="{24868DD6-BE51-4581-BA25-8EDF01948010}" srcOrd="0" destOrd="0" presId="urn:microsoft.com/office/officeart/2005/8/layout/cycle3"/>
    <dgm:cxn modelId="{1CBF1BC5-F49B-4FD1-9562-D6CE5602B013}" srcId="{5C72E295-8EAC-40BD-9BD4-395DB4C90C37}" destId="{BDD8A709-02E9-4ED8-973B-AE789E2A900F}" srcOrd="0" destOrd="0" parTransId="{577E7F05-43F5-44DC-981D-16B81C398AF6}" sibTransId="{316BC6FC-9744-48C9-BA49-FA4FBB9F6CE4}"/>
    <dgm:cxn modelId="{DDEDCF1D-C105-41B6-A2EF-E96BDB00319C}" type="presOf" srcId="{EE840546-DF9C-4272-A70E-51C090952717}" destId="{D19ED5F8-5B87-467B-AD0F-A85E14A8A0B7}" srcOrd="0" destOrd="1" presId="urn:microsoft.com/office/officeart/2005/8/layout/cycle3"/>
    <dgm:cxn modelId="{CCAE7839-6DF8-42C0-9445-F9822889A64D}" srcId="{CBE77AAB-5365-46CC-86CC-1FCE371F4944}" destId="{FFE5AE43-A0F2-4D70-B6BD-B629B2DE32D1}" srcOrd="0" destOrd="0" parTransId="{AB646444-0661-498C-A503-4DBED82B4584}" sibTransId="{5FE2629E-6FED-47DC-A298-29BCF243BD95}"/>
    <dgm:cxn modelId="{2A525971-4410-4AB8-8F22-B5D41692FC36}" type="presParOf" srcId="{0E486B7D-1CA8-43BC-B310-470D592E954A}" destId="{B0EDB995-5BD7-4965-A97F-BAA5765B605C}" srcOrd="0" destOrd="0" presId="urn:microsoft.com/office/officeart/2005/8/layout/cycle3"/>
    <dgm:cxn modelId="{450305D2-DAAE-4A64-B341-E63CF26E4065}" type="presParOf" srcId="{B0EDB995-5BD7-4965-A97F-BAA5765B605C}" destId="{F6F54EBA-C468-4405-A15E-54BC6DFEB4FD}" srcOrd="0" destOrd="0" presId="urn:microsoft.com/office/officeart/2005/8/layout/cycle3"/>
    <dgm:cxn modelId="{C34065A1-CF7A-40BB-8D33-3CD321242EF7}" type="presParOf" srcId="{B0EDB995-5BD7-4965-A97F-BAA5765B605C}" destId="{ACC5FB03-0717-4057-BD93-49C1767354C4}" srcOrd="1" destOrd="0" presId="urn:microsoft.com/office/officeart/2005/8/layout/cycle3"/>
    <dgm:cxn modelId="{D0419237-1BFA-413A-8B97-E094A63B6B02}" type="presParOf" srcId="{B0EDB995-5BD7-4965-A97F-BAA5765B605C}" destId="{24868DD6-BE51-4581-BA25-8EDF01948010}" srcOrd="2" destOrd="0" presId="urn:microsoft.com/office/officeart/2005/8/layout/cycle3"/>
    <dgm:cxn modelId="{4FE8D3B2-05FA-42AA-B6FC-7505B5182246}" type="presParOf" srcId="{B0EDB995-5BD7-4965-A97F-BAA5765B605C}" destId="{E5D500DC-6C15-4E34-AAC4-7AC473EBD3D8}" srcOrd="3" destOrd="0" presId="urn:microsoft.com/office/officeart/2005/8/layout/cycle3"/>
    <dgm:cxn modelId="{7F4F4D3C-E79F-4D2B-95B7-DB3739E6E1AF}" type="presParOf" srcId="{B0EDB995-5BD7-4965-A97F-BAA5765B605C}" destId="{D4555BD0-CF82-48A6-8E8E-B30C4C26F445}" srcOrd="4" destOrd="0" presId="urn:microsoft.com/office/officeart/2005/8/layout/cycle3"/>
    <dgm:cxn modelId="{54F3E549-D939-4EEB-AAC2-619ADF340AE8}" type="presParOf" srcId="{B0EDB995-5BD7-4965-A97F-BAA5765B605C}" destId="{D19ED5F8-5B87-467B-AD0F-A85E14A8A0B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586DF3-3688-4FB3-8C9B-D7DFEF168705}"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de-DE"/>
        </a:p>
      </dgm:t>
    </dgm:pt>
    <dgm:pt modelId="{E19E55AA-F9AC-4A3F-9790-EB6E1ABE0CC0}">
      <dgm:prSet phldrT="[Text]" custT="1"/>
      <dgm:spPr>
        <a:solidFill>
          <a:schemeClr val="accent6"/>
        </a:solidFill>
        <a:ln>
          <a:solidFill>
            <a:schemeClr val="tx1">
              <a:lumMod val="50000"/>
              <a:lumOff val="50000"/>
            </a:schemeClr>
          </a:solidFill>
        </a:ln>
      </dgm:spPr>
      <dgm:t>
        <a:bodyPr/>
        <a:lstStyle/>
        <a:p>
          <a:r>
            <a:rPr lang="de-DE" sz="1800" b="1" dirty="0"/>
            <a:t>Curriculum</a:t>
          </a:r>
        </a:p>
        <a:p>
          <a:r>
            <a:rPr lang="de-DE" sz="1800" dirty="0"/>
            <a:t>Curricula kaufmännischer Ausbildungsberufe adressieren Problemlösekompetenz</a:t>
          </a:r>
          <a:endParaRPr lang="de-DE" sz="1800" b="1" dirty="0"/>
        </a:p>
      </dgm:t>
    </dgm:pt>
    <dgm:pt modelId="{B5DFAFA1-9E89-4772-B2B2-BC9DA6247151}" type="parTrans" cxnId="{864DAA89-907F-433D-B0C7-7E9730DA702D}">
      <dgm:prSet/>
      <dgm:spPr/>
      <dgm:t>
        <a:bodyPr/>
        <a:lstStyle/>
        <a:p>
          <a:endParaRPr lang="de-DE"/>
        </a:p>
      </dgm:t>
    </dgm:pt>
    <dgm:pt modelId="{52338611-F8F8-4F1D-8D8C-34B4C9817CA5}" type="sibTrans" cxnId="{864DAA89-907F-433D-B0C7-7E9730DA702D}">
      <dgm:prSet/>
      <dgm:spPr>
        <a:solidFill>
          <a:schemeClr val="bg1">
            <a:lumMod val="50000"/>
          </a:schemeClr>
        </a:solidFill>
        <a:ln>
          <a:solidFill>
            <a:schemeClr val="tx1">
              <a:lumMod val="50000"/>
              <a:lumOff val="50000"/>
            </a:schemeClr>
          </a:solidFill>
        </a:ln>
      </dgm:spPr>
      <dgm:t>
        <a:bodyPr/>
        <a:lstStyle/>
        <a:p>
          <a:endParaRPr lang="de-DE"/>
        </a:p>
      </dgm:t>
    </dgm:pt>
    <dgm:pt modelId="{29B68352-3D4E-4E0D-A443-867BA236ECA3}">
      <dgm:prSet phldrT="[Text]" custT="1"/>
      <dgm:spPr>
        <a:solidFill>
          <a:schemeClr val="accent6"/>
        </a:solidFill>
        <a:ln>
          <a:solidFill>
            <a:schemeClr val="tx1">
              <a:lumMod val="50000"/>
              <a:lumOff val="50000"/>
            </a:schemeClr>
          </a:solidFill>
        </a:ln>
      </dgm:spPr>
      <dgm:t>
        <a:bodyPr/>
        <a:lstStyle/>
        <a:p>
          <a:r>
            <a:rPr lang="de-DE" sz="1800" b="1" dirty="0">
              <a:solidFill>
                <a:schemeClr val="bg1"/>
              </a:solidFill>
            </a:rPr>
            <a:t>Instruktion</a:t>
          </a:r>
        </a:p>
        <a:p>
          <a:r>
            <a:rPr lang="de-DE" sz="1600" dirty="0"/>
            <a:t>Instruktionsprozesse (teils) darauf abgestimmt</a:t>
          </a:r>
          <a:endParaRPr lang="de-DE" sz="1800" b="1" dirty="0">
            <a:solidFill>
              <a:schemeClr val="bg1"/>
            </a:solidFill>
          </a:endParaRPr>
        </a:p>
      </dgm:t>
    </dgm:pt>
    <dgm:pt modelId="{BDDC6528-A408-45C6-9041-9187850DF049}" type="parTrans" cxnId="{A68764B5-C01D-4F31-BFA9-10BC1E5DF0D1}">
      <dgm:prSet/>
      <dgm:spPr/>
      <dgm:t>
        <a:bodyPr/>
        <a:lstStyle/>
        <a:p>
          <a:endParaRPr lang="de-DE"/>
        </a:p>
      </dgm:t>
    </dgm:pt>
    <dgm:pt modelId="{762A4419-DB18-4285-BE2E-410237530D73}" type="sibTrans" cxnId="{A68764B5-C01D-4F31-BFA9-10BC1E5DF0D1}">
      <dgm:prSet/>
      <dgm:spPr>
        <a:solidFill>
          <a:schemeClr val="bg1">
            <a:lumMod val="50000"/>
          </a:schemeClr>
        </a:solidFill>
        <a:ln>
          <a:solidFill>
            <a:schemeClr val="tx1">
              <a:lumMod val="50000"/>
              <a:lumOff val="50000"/>
            </a:schemeClr>
          </a:solidFill>
        </a:ln>
      </dgm:spPr>
      <dgm:t>
        <a:bodyPr/>
        <a:lstStyle/>
        <a:p>
          <a:endParaRPr lang="de-DE"/>
        </a:p>
      </dgm:t>
    </dgm:pt>
    <dgm:pt modelId="{B5C1B30C-066C-475F-8DDA-F8B0D9A8E6EA}">
      <dgm:prSet phldrT="[Text]" custT="1"/>
      <dgm:spPr>
        <a:solidFill>
          <a:schemeClr val="accent6"/>
        </a:solidFill>
        <a:ln>
          <a:solidFill>
            <a:schemeClr val="tx1">
              <a:lumMod val="50000"/>
              <a:lumOff val="50000"/>
            </a:schemeClr>
          </a:solidFill>
        </a:ln>
      </dgm:spPr>
      <dgm:t>
        <a:bodyPr/>
        <a:lstStyle/>
        <a:p>
          <a:r>
            <a:rPr lang="de-DE" sz="1800" b="1" dirty="0"/>
            <a:t>Assessment</a:t>
          </a:r>
        </a:p>
        <a:p>
          <a:r>
            <a:rPr lang="de-DE" sz="1800" dirty="0"/>
            <a:t>(Prüfungs-)aufgaben müssen Problemlösekompetenz erfassen</a:t>
          </a:r>
          <a:endParaRPr lang="de-DE" sz="1800" b="1" dirty="0"/>
        </a:p>
      </dgm:t>
    </dgm:pt>
    <dgm:pt modelId="{A913CFFD-2D8F-4ADE-A3AE-C69BB46E158A}" type="parTrans" cxnId="{DC74D2E0-3913-4D29-97D2-1AA18BF92A64}">
      <dgm:prSet/>
      <dgm:spPr/>
      <dgm:t>
        <a:bodyPr/>
        <a:lstStyle/>
        <a:p>
          <a:endParaRPr lang="de-DE"/>
        </a:p>
      </dgm:t>
    </dgm:pt>
    <dgm:pt modelId="{8B501DC6-9329-4A45-A43F-1A7C4AA4F027}" type="sibTrans" cxnId="{DC74D2E0-3913-4D29-97D2-1AA18BF92A64}">
      <dgm:prSet/>
      <dgm:spPr>
        <a:solidFill>
          <a:schemeClr val="bg1">
            <a:lumMod val="50000"/>
          </a:schemeClr>
        </a:solidFill>
        <a:ln>
          <a:solidFill>
            <a:schemeClr val="tx1">
              <a:lumMod val="50000"/>
              <a:lumOff val="50000"/>
            </a:schemeClr>
          </a:solidFill>
        </a:ln>
      </dgm:spPr>
      <dgm:t>
        <a:bodyPr/>
        <a:lstStyle/>
        <a:p>
          <a:endParaRPr lang="de-DE"/>
        </a:p>
      </dgm:t>
    </dgm:pt>
    <dgm:pt modelId="{2CEFB319-64E9-43CC-8443-D17B1AF226C9}" type="pres">
      <dgm:prSet presAssocID="{D2586DF3-3688-4FB3-8C9B-D7DFEF168705}" presName="Name0" presStyleCnt="0">
        <dgm:presLayoutVars>
          <dgm:dir/>
          <dgm:resizeHandles val="exact"/>
        </dgm:presLayoutVars>
      </dgm:prSet>
      <dgm:spPr/>
      <dgm:t>
        <a:bodyPr/>
        <a:lstStyle/>
        <a:p>
          <a:endParaRPr lang="de-DE"/>
        </a:p>
      </dgm:t>
    </dgm:pt>
    <dgm:pt modelId="{E6426EC2-341D-4A2D-A896-BF03ED8667D1}" type="pres">
      <dgm:prSet presAssocID="{E19E55AA-F9AC-4A3F-9790-EB6E1ABE0CC0}" presName="node" presStyleLbl="node1" presStyleIdx="0" presStyleCnt="3" custScaleX="171559" custScaleY="156051" custRadScaleRad="100789">
        <dgm:presLayoutVars>
          <dgm:bulletEnabled val="1"/>
        </dgm:presLayoutVars>
      </dgm:prSet>
      <dgm:spPr/>
      <dgm:t>
        <a:bodyPr/>
        <a:lstStyle/>
        <a:p>
          <a:endParaRPr lang="de-DE"/>
        </a:p>
      </dgm:t>
    </dgm:pt>
    <dgm:pt modelId="{978C5233-05EB-4BC7-85F0-A079AE692DF8}" type="pres">
      <dgm:prSet presAssocID="{52338611-F8F8-4F1D-8D8C-34B4C9817CA5}" presName="sibTrans" presStyleLbl="sibTrans2D1" presStyleIdx="0" presStyleCnt="3" custScaleX="165637" custScaleY="91628" custLinFactX="27128" custLinFactNeighborX="100000" custLinFactNeighborY="-38506"/>
      <dgm:spPr/>
      <dgm:t>
        <a:bodyPr/>
        <a:lstStyle/>
        <a:p>
          <a:endParaRPr lang="de-DE"/>
        </a:p>
      </dgm:t>
    </dgm:pt>
    <dgm:pt modelId="{F9432C8E-3207-4BE8-9309-51DE558145EC}" type="pres">
      <dgm:prSet presAssocID="{52338611-F8F8-4F1D-8D8C-34B4C9817CA5}" presName="connectorText" presStyleLbl="sibTrans2D1" presStyleIdx="0" presStyleCnt="3"/>
      <dgm:spPr/>
      <dgm:t>
        <a:bodyPr/>
        <a:lstStyle/>
        <a:p>
          <a:endParaRPr lang="de-DE"/>
        </a:p>
      </dgm:t>
    </dgm:pt>
    <dgm:pt modelId="{6E617C3D-F4AB-45B9-9785-2F162BD5DC32}" type="pres">
      <dgm:prSet presAssocID="{B5C1B30C-066C-475F-8DDA-F8B0D9A8E6EA}" presName="node" presStyleLbl="node1" presStyleIdx="1" presStyleCnt="3" custScaleX="171559" custScaleY="173178" custRadScaleRad="135368" custRadScaleInc="-15868">
        <dgm:presLayoutVars>
          <dgm:bulletEnabled val="1"/>
        </dgm:presLayoutVars>
      </dgm:prSet>
      <dgm:spPr/>
      <dgm:t>
        <a:bodyPr/>
        <a:lstStyle/>
        <a:p>
          <a:endParaRPr lang="de-DE"/>
        </a:p>
      </dgm:t>
    </dgm:pt>
    <dgm:pt modelId="{D1D5A0D8-7805-457E-A292-4224FCDCD4C8}" type="pres">
      <dgm:prSet presAssocID="{8B501DC6-9329-4A45-A43F-1A7C4AA4F027}" presName="sibTrans" presStyleLbl="sibTrans2D1" presStyleIdx="1" presStyleCnt="3" custScaleX="111209" custScaleY="91628"/>
      <dgm:spPr/>
      <dgm:t>
        <a:bodyPr/>
        <a:lstStyle/>
        <a:p>
          <a:endParaRPr lang="de-DE"/>
        </a:p>
      </dgm:t>
    </dgm:pt>
    <dgm:pt modelId="{94D69DDD-6829-4621-95FD-56664359646F}" type="pres">
      <dgm:prSet presAssocID="{8B501DC6-9329-4A45-A43F-1A7C4AA4F027}" presName="connectorText" presStyleLbl="sibTrans2D1" presStyleIdx="1" presStyleCnt="3"/>
      <dgm:spPr/>
      <dgm:t>
        <a:bodyPr/>
        <a:lstStyle/>
        <a:p>
          <a:endParaRPr lang="de-DE"/>
        </a:p>
      </dgm:t>
    </dgm:pt>
    <dgm:pt modelId="{22EB61E2-0ED0-4C1B-AC3A-DAEBA4981460}" type="pres">
      <dgm:prSet presAssocID="{29B68352-3D4E-4E0D-A443-867BA236ECA3}" presName="node" presStyleLbl="node1" presStyleIdx="2" presStyleCnt="3" custScaleX="171559" custScaleY="173178" custRadScaleRad="132333" custRadScaleInc="13180">
        <dgm:presLayoutVars>
          <dgm:bulletEnabled val="1"/>
        </dgm:presLayoutVars>
      </dgm:prSet>
      <dgm:spPr/>
      <dgm:t>
        <a:bodyPr/>
        <a:lstStyle/>
        <a:p>
          <a:endParaRPr lang="de-DE"/>
        </a:p>
      </dgm:t>
    </dgm:pt>
    <dgm:pt modelId="{B90D660D-E2B3-49C2-A1A1-6B263BEDD355}" type="pres">
      <dgm:prSet presAssocID="{762A4419-DB18-4285-BE2E-410237530D73}" presName="sibTrans" presStyleLbl="sibTrans2D1" presStyleIdx="2" presStyleCnt="3" custScaleX="178957" custScaleY="91628" custLinFactX="-38552" custLinFactNeighborX="-100000" custLinFactNeighborY="-63137"/>
      <dgm:spPr/>
      <dgm:t>
        <a:bodyPr/>
        <a:lstStyle/>
        <a:p>
          <a:endParaRPr lang="de-DE"/>
        </a:p>
      </dgm:t>
    </dgm:pt>
    <dgm:pt modelId="{B78D9D1B-1698-459F-A067-BC5436C0CD7E}" type="pres">
      <dgm:prSet presAssocID="{762A4419-DB18-4285-BE2E-410237530D73}" presName="connectorText" presStyleLbl="sibTrans2D1" presStyleIdx="2" presStyleCnt="3"/>
      <dgm:spPr/>
      <dgm:t>
        <a:bodyPr/>
        <a:lstStyle/>
        <a:p>
          <a:endParaRPr lang="de-DE"/>
        </a:p>
      </dgm:t>
    </dgm:pt>
  </dgm:ptLst>
  <dgm:cxnLst>
    <dgm:cxn modelId="{EB3163CE-0A25-4212-A70B-88E0865466C2}" type="presOf" srcId="{29B68352-3D4E-4E0D-A443-867BA236ECA3}" destId="{22EB61E2-0ED0-4C1B-AC3A-DAEBA4981460}" srcOrd="0" destOrd="0" presId="urn:microsoft.com/office/officeart/2005/8/layout/cycle7"/>
    <dgm:cxn modelId="{EC6D305A-0619-4237-BF9F-2889E7B7324B}" type="presOf" srcId="{8B501DC6-9329-4A45-A43F-1A7C4AA4F027}" destId="{94D69DDD-6829-4621-95FD-56664359646F}" srcOrd="1" destOrd="0" presId="urn:microsoft.com/office/officeart/2005/8/layout/cycle7"/>
    <dgm:cxn modelId="{A68764B5-C01D-4F31-BFA9-10BC1E5DF0D1}" srcId="{D2586DF3-3688-4FB3-8C9B-D7DFEF168705}" destId="{29B68352-3D4E-4E0D-A443-867BA236ECA3}" srcOrd="2" destOrd="0" parTransId="{BDDC6528-A408-45C6-9041-9187850DF049}" sibTransId="{762A4419-DB18-4285-BE2E-410237530D73}"/>
    <dgm:cxn modelId="{7F789A51-4CEF-484B-8E4C-A8C998EE068B}" type="presOf" srcId="{B5C1B30C-066C-475F-8DDA-F8B0D9A8E6EA}" destId="{6E617C3D-F4AB-45B9-9785-2F162BD5DC32}" srcOrd="0" destOrd="0" presId="urn:microsoft.com/office/officeart/2005/8/layout/cycle7"/>
    <dgm:cxn modelId="{DC74D2E0-3913-4D29-97D2-1AA18BF92A64}" srcId="{D2586DF3-3688-4FB3-8C9B-D7DFEF168705}" destId="{B5C1B30C-066C-475F-8DDA-F8B0D9A8E6EA}" srcOrd="1" destOrd="0" parTransId="{A913CFFD-2D8F-4ADE-A3AE-C69BB46E158A}" sibTransId="{8B501DC6-9329-4A45-A43F-1A7C4AA4F027}"/>
    <dgm:cxn modelId="{75A8851D-F06B-4FCA-A7E4-37A0C0BC034D}" type="presOf" srcId="{762A4419-DB18-4285-BE2E-410237530D73}" destId="{B78D9D1B-1698-459F-A067-BC5436C0CD7E}" srcOrd="1" destOrd="0" presId="urn:microsoft.com/office/officeart/2005/8/layout/cycle7"/>
    <dgm:cxn modelId="{6B952DC7-F3CC-486C-8CE8-45B11C599254}" type="presOf" srcId="{E19E55AA-F9AC-4A3F-9790-EB6E1ABE0CC0}" destId="{E6426EC2-341D-4A2D-A896-BF03ED8667D1}" srcOrd="0" destOrd="0" presId="urn:microsoft.com/office/officeart/2005/8/layout/cycle7"/>
    <dgm:cxn modelId="{864DAA89-907F-433D-B0C7-7E9730DA702D}" srcId="{D2586DF3-3688-4FB3-8C9B-D7DFEF168705}" destId="{E19E55AA-F9AC-4A3F-9790-EB6E1ABE0CC0}" srcOrd="0" destOrd="0" parTransId="{B5DFAFA1-9E89-4772-B2B2-BC9DA6247151}" sibTransId="{52338611-F8F8-4F1D-8D8C-34B4C9817CA5}"/>
    <dgm:cxn modelId="{82DCCC04-287F-4A0D-A4F5-B71B576CE4A7}" type="presOf" srcId="{52338611-F8F8-4F1D-8D8C-34B4C9817CA5}" destId="{F9432C8E-3207-4BE8-9309-51DE558145EC}" srcOrd="1" destOrd="0" presId="urn:microsoft.com/office/officeart/2005/8/layout/cycle7"/>
    <dgm:cxn modelId="{1488845B-2D30-477D-A1DD-7313ECB6B113}" type="presOf" srcId="{52338611-F8F8-4F1D-8D8C-34B4C9817CA5}" destId="{978C5233-05EB-4BC7-85F0-A079AE692DF8}" srcOrd="0" destOrd="0" presId="urn:microsoft.com/office/officeart/2005/8/layout/cycle7"/>
    <dgm:cxn modelId="{A7A9FD02-3874-49F9-A84F-7AEF393F45DF}" type="presOf" srcId="{762A4419-DB18-4285-BE2E-410237530D73}" destId="{B90D660D-E2B3-49C2-A1A1-6B263BEDD355}" srcOrd="0" destOrd="0" presId="urn:microsoft.com/office/officeart/2005/8/layout/cycle7"/>
    <dgm:cxn modelId="{1F296F84-CE44-4442-8C47-55ED6F49E69E}" type="presOf" srcId="{D2586DF3-3688-4FB3-8C9B-D7DFEF168705}" destId="{2CEFB319-64E9-43CC-8443-D17B1AF226C9}" srcOrd="0" destOrd="0" presId="urn:microsoft.com/office/officeart/2005/8/layout/cycle7"/>
    <dgm:cxn modelId="{597E9DDC-A2EF-4692-A38C-B12E256619C4}" type="presOf" srcId="{8B501DC6-9329-4A45-A43F-1A7C4AA4F027}" destId="{D1D5A0D8-7805-457E-A292-4224FCDCD4C8}" srcOrd="0" destOrd="0" presId="urn:microsoft.com/office/officeart/2005/8/layout/cycle7"/>
    <dgm:cxn modelId="{1DCDF973-AE54-4039-977A-85D1E374AE29}" type="presParOf" srcId="{2CEFB319-64E9-43CC-8443-D17B1AF226C9}" destId="{E6426EC2-341D-4A2D-A896-BF03ED8667D1}" srcOrd="0" destOrd="0" presId="urn:microsoft.com/office/officeart/2005/8/layout/cycle7"/>
    <dgm:cxn modelId="{42004165-1A46-481D-917D-0096F661FAF7}" type="presParOf" srcId="{2CEFB319-64E9-43CC-8443-D17B1AF226C9}" destId="{978C5233-05EB-4BC7-85F0-A079AE692DF8}" srcOrd="1" destOrd="0" presId="urn:microsoft.com/office/officeart/2005/8/layout/cycle7"/>
    <dgm:cxn modelId="{1CE866B0-8803-428D-965B-D3B8E0CACE61}" type="presParOf" srcId="{978C5233-05EB-4BC7-85F0-A079AE692DF8}" destId="{F9432C8E-3207-4BE8-9309-51DE558145EC}" srcOrd="0" destOrd="0" presId="urn:microsoft.com/office/officeart/2005/8/layout/cycle7"/>
    <dgm:cxn modelId="{96BD9896-3593-47F7-9D6A-7977542CBF6E}" type="presParOf" srcId="{2CEFB319-64E9-43CC-8443-D17B1AF226C9}" destId="{6E617C3D-F4AB-45B9-9785-2F162BD5DC32}" srcOrd="2" destOrd="0" presId="urn:microsoft.com/office/officeart/2005/8/layout/cycle7"/>
    <dgm:cxn modelId="{5FD045E0-E152-4B73-9B56-1C29DA2F9DC9}" type="presParOf" srcId="{2CEFB319-64E9-43CC-8443-D17B1AF226C9}" destId="{D1D5A0D8-7805-457E-A292-4224FCDCD4C8}" srcOrd="3" destOrd="0" presId="urn:microsoft.com/office/officeart/2005/8/layout/cycle7"/>
    <dgm:cxn modelId="{D45A02D3-B781-4FA7-9C3A-97C0E8789DE2}" type="presParOf" srcId="{D1D5A0D8-7805-457E-A292-4224FCDCD4C8}" destId="{94D69DDD-6829-4621-95FD-56664359646F}" srcOrd="0" destOrd="0" presId="urn:microsoft.com/office/officeart/2005/8/layout/cycle7"/>
    <dgm:cxn modelId="{C861C57D-8428-4693-90D3-16F9066A3D19}" type="presParOf" srcId="{2CEFB319-64E9-43CC-8443-D17B1AF226C9}" destId="{22EB61E2-0ED0-4C1B-AC3A-DAEBA4981460}" srcOrd="4" destOrd="0" presId="urn:microsoft.com/office/officeart/2005/8/layout/cycle7"/>
    <dgm:cxn modelId="{A5673A83-96AB-443C-9D4B-26BD5ED0943C}" type="presParOf" srcId="{2CEFB319-64E9-43CC-8443-D17B1AF226C9}" destId="{B90D660D-E2B3-49C2-A1A1-6B263BEDD355}" srcOrd="5" destOrd="0" presId="urn:microsoft.com/office/officeart/2005/8/layout/cycle7"/>
    <dgm:cxn modelId="{24A2536B-9EE7-4A97-BCA7-24A1C614260C}" type="presParOf" srcId="{B90D660D-E2B3-49C2-A1A1-6B263BEDD355}" destId="{B78D9D1B-1698-459F-A067-BC5436C0CD7E}"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AE0115-CC96-4CC7-A6E7-D39327ED049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DAF6E4E5-4B23-4414-B2BB-B6EA9612564C}">
      <dgm:prSet phldrT="[Text]" custT="1">
        <dgm:style>
          <a:lnRef idx="2">
            <a:schemeClr val="dk1"/>
          </a:lnRef>
          <a:fillRef idx="1">
            <a:schemeClr val="lt1"/>
          </a:fillRef>
          <a:effectRef idx="0">
            <a:schemeClr val="dk1"/>
          </a:effectRef>
          <a:fontRef idx="minor">
            <a:schemeClr val="dk1"/>
          </a:fontRef>
        </dgm:style>
      </dgm:prSet>
      <dgm:spPr>
        <a:noFill/>
        <a:ln w="28575">
          <a:solidFill>
            <a:schemeClr val="tx1">
              <a:lumMod val="50000"/>
              <a:lumOff val="50000"/>
            </a:schemeClr>
          </a:solidFill>
        </a:ln>
      </dgm:spPr>
      <dgm:t>
        <a:bodyPr/>
        <a:lstStyle/>
        <a:p>
          <a:r>
            <a:rPr lang="de-DE" altLang="de-DE" sz="2000" dirty="0">
              <a:solidFill>
                <a:srgbClr val="000000"/>
              </a:solidFill>
              <a:latin typeface="+mj-lt"/>
            </a:rPr>
            <a:t>Anfangszustand s</a:t>
          </a:r>
          <a:r>
            <a:rPr lang="de-DE" altLang="de-DE" sz="2000" baseline="-25000" dirty="0">
              <a:solidFill>
                <a:srgbClr val="000000"/>
              </a:solidFill>
              <a:latin typeface="+mj-lt"/>
            </a:rPr>
            <a:t>α</a:t>
          </a:r>
          <a:endParaRPr lang="de-DE" sz="2000" dirty="0">
            <a:solidFill>
              <a:srgbClr val="000000"/>
            </a:solidFill>
          </a:endParaRPr>
        </a:p>
      </dgm:t>
    </dgm:pt>
    <dgm:pt modelId="{2544A867-6BB1-451C-8A9A-1A44F4E13CF8}" type="parTrans" cxnId="{F4CCF9B7-568E-425D-AFDA-0814FF445A25}">
      <dgm:prSet/>
      <dgm:spPr/>
      <dgm:t>
        <a:bodyPr/>
        <a:lstStyle/>
        <a:p>
          <a:endParaRPr lang="de-DE"/>
        </a:p>
      </dgm:t>
    </dgm:pt>
    <dgm:pt modelId="{6F9434FD-20FE-4825-B9F1-5AE2F381C3CD}" type="sibTrans" cxnId="{F4CCF9B7-568E-425D-AFDA-0814FF445A25}">
      <dgm:prSet/>
      <dgm:spPr/>
      <dgm:t>
        <a:bodyPr/>
        <a:lstStyle/>
        <a:p>
          <a:endParaRPr lang="de-DE"/>
        </a:p>
      </dgm:t>
    </dgm:pt>
    <dgm:pt modelId="{AD495462-DCBB-4FE0-B8AA-C16B3A7D5897}">
      <dgm:prSet phldrT="[Text]" custT="1">
        <dgm:style>
          <a:lnRef idx="2">
            <a:schemeClr val="dk1"/>
          </a:lnRef>
          <a:fillRef idx="1">
            <a:schemeClr val="lt1"/>
          </a:fillRef>
          <a:effectRef idx="0">
            <a:schemeClr val="dk1"/>
          </a:effectRef>
          <a:fontRef idx="minor">
            <a:schemeClr val="dk1"/>
          </a:fontRef>
        </dgm:style>
      </dgm:prSet>
      <dgm:spPr>
        <a:noFill/>
        <a:ln w="28575">
          <a:solidFill>
            <a:schemeClr val="tx1">
              <a:lumMod val="50000"/>
              <a:lumOff val="50000"/>
            </a:schemeClr>
          </a:solidFill>
        </a:ln>
      </dgm:spPr>
      <dgm:t>
        <a:bodyPr/>
        <a:lstStyle/>
        <a:p>
          <a:r>
            <a:rPr lang="de-DE" altLang="de-DE" sz="2000" dirty="0">
              <a:solidFill>
                <a:srgbClr val="000000"/>
              </a:solidFill>
              <a:latin typeface="+mj-lt"/>
            </a:rPr>
            <a:t>Erwünschter Endzustand s</a:t>
          </a:r>
          <a:r>
            <a:rPr lang="de-DE" altLang="de-DE" sz="2000" baseline="-25000" dirty="0">
              <a:solidFill>
                <a:srgbClr val="000000"/>
              </a:solidFill>
              <a:latin typeface="+mj-lt"/>
            </a:rPr>
            <a:t>ω</a:t>
          </a:r>
          <a:endParaRPr lang="de-DE" sz="2000" dirty="0">
            <a:solidFill>
              <a:srgbClr val="000000"/>
            </a:solidFill>
          </a:endParaRPr>
        </a:p>
      </dgm:t>
    </dgm:pt>
    <dgm:pt modelId="{E3B89752-4B31-431F-8217-08404BB01488}" type="parTrans" cxnId="{5C548D34-1CDC-4383-AE00-4335C0D5620F}">
      <dgm:prSet/>
      <dgm:spPr/>
      <dgm:t>
        <a:bodyPr/>
        <a:lstStyle/>
        <a:p>
          <a:endParaRPr lang="de-DE"/>
        </a:p>
      </dgm:t>
    </dgm:pt>
    <dgm:pt modelId="{446B9FA5-5DCA-497F-B3B6-B535D7011F4F}" type="sibTrans" cxnId="{5C548D34-1CDC-4383-AE00-4335C0D5620F}">
      <dgm:prSet/>
      <dgm:spPr/>
      <dgm:t>
        <a:bodyPr/>
        <a:lstStyle/>
        <a:p>
          <a:endParaRPr lang="de-DE"/>
        </a:p>
      </dgm:t>
    </dgm:pt>
    <dgm:pt modelId="{FCE0D153-782E-45B6-8D47-1548C748E41E}" type="pres">
      <dgm:prSet presAssocID="{81AE0115-CC96-4CC7-A6E7-D39327ED049C}" presName="diagram" presStyleCnt="0">
        <dgm:presLayoutVars>
          <dgm:dir/>
          <dgm:resizeHandles val="exact"/>
        </dgm:presLayoutVars>
      </dgm:prSet>
      <dgm:spPr/>
      <dgm:t>
        <a:bodyPr/>
        <a:lstStyle/>
        <a:p>
          <a:endParaRPr lang="de-DE"/>
        </a:p>
      </dgm:t>
    </dgm:pt>
    <dgm:pt modelId="{BA245092-F300-4150-88EB-7052299CD00F}" type="pres">
      <dgm:prSet presAssocID="{DAF6E4E5-4B23-4414-B2BB-B6EA9612564C}" presName="node" presStyleLbl="node1" presStyleIdx="0" presStyleCnt="2" custScaleX="28433" custScaleY="35518" custLinFactNeighborX="-9600" custLinFactNeighborY="-169">
        <dgm:presLayoutVars>
          <dgm:bulletEnabled val="1"/>
        </dgm:presLayoutVars>
      </dgm:prSet>
      <dgm:spPr>
        <a:prstGeom prst="roundRect">
          <a:avLst/>
        </a:prstGeom>
      </dgm:spPr>
      <dgm:t>
        <a:bodyPr/>
        <a:lstStyle/>
        <a:p>
          <a:endParaRPr lang="de-DE"/>
        </a:p>
      </dgm:t>
    </dgm:pt>
    <dgm:pt modelId="{07D81050-1D52-459F-A5EE-1A4ACBD3846B}" type="pres">
      <dgm:prSet presAssocID="{6F9434FD-20FE-4825-B9F1-5AE2F381C3CD}" presName="sibTrans" presStyleCnt="0"/>
      <dgm:spPr/>
    </dgm:pt>
    <dgm:pt modelId="{4B3ED0B2-3363-4F72-B091-F97E091DC944}" type="pres">
      <dgm:prSet presAssocID="{AD495462-DCBB-4FE0-B8AA-C16B3A7D5897}" presName="node" presStyleLbl="node1" presStyleIdx="1" presStyleCnt="2" custScaleX="28433" custScaleY="35518" custLinFactNeighborX="28381" custLinFactNeighborY="-9">
        <dgm:presLayoutVars>
          <dgm:bulletEnabled val="1"/>
        </dgm:presLayoutVars>
      </dgm:prSet>
      <dgm:spPr>
        <a:prstGeom prst="roundRect">
          <a:avLst/>
        </a:prstGeom>
      </dgm:spPr>
      <dgm:t>
        <a:bodyPr/>
        <a:lstStyle/>
        <a:p>
          <a:endParaRPr lang="de-DE"/>
        </a:p>
      </dgm:t>
    </dgm:pt>
  </dgm:ptLst>
  <dgm:cxnLst>
    <dgm:cxn modelId="{D0853B89-CEA1-460F-92FD-59C0EFECCC62}" type="presOf" srcId="{DAF6E4E5-4B23-4414-B2BB-B6EA9612564C}" destId="{BA245092-F300-4150-88EB-7052299CD00F}" srcOrd="0" destOrd="0" presId="urn:microsoft.com/office/officeart/2005/8/layout/default"/>
    <dgm:cxn modelId="{5C548D34-1CDC-4383-AE00-4335C0D5620F}" srcId="{81AE0115-CC96-4CC7-A6E7-D39327ED049C}" destId="{AD495462-DCBB-4FE0-B8AA-C16B3A7D5897}" srcOrd="1" destOrd="0" parTransId="{E3B89752-4B31-431F-8217-08404BB01488}" sibTransId="{446B9FA5-5DCA-497F-B3B6-B535D7011F4F}"/>
    <dgm:cxn modelId="{FDB27EE3-56EB-4F39-8C45-E78CCCCD8757}" type="presOf" srcId="{81AE0115-CC96-4CC7-A6E7-D39327ED049C}" destId="{FCE0D153-782E-45B6-8D47-1548C748E41E}" srcOrd="0" destOrd="0" presId="urn:microsoft.com/office/officeart/2005/8/layout/default"/>
    <dgm:cxn modelId="{FABE3D13-087D-49B0-BAE9-23A2403D927E}" type="presOf" srcId="{AD495462-DCBB-4FE0-B8AA-C16B3A7D5897}" destId="{4B3ED0B2-3363-4F72-B091-F97E091DC944}" srcOrd="0" destOrd="0" presId="urn:microsoft.com/office/officeart/2005/8/layout/default"/>
    <dgm:cxn modelId="{F4CCF9B7-568E-425D-AFDA-0814FF445A25}" srcId="{81AE0115-CC96-4CC7-A6E7-D39327ED049C}" destId="{DAF6E4E5-4B23-4414-B2BB-B6EA9612564C}" srcOrd="0" destOrd="0" parTransId="{2544A867-6BB1-451C-8A9A-1A44F4E13CF8}" sibTransId="{6F9434FD-20FE-4825-B9F1-5AE2F381C3CD}"/>
    <dgm:cxn modelId="{82E3D117-7EF9-4A93-AA63-A0768943F67B}" type="presParOf" srcId="{FCE0D153-782E-45B6-8D47-1548C748E41E}" destId="{BA245092-F300-4150-88EB-7052299CD00F}" srcOrd="0" destOrd="0" presId="urn:microsoft.com/office/officeart/2005/8/layout/default"/>
    <dgm:cxn modelId="{AF966E17-9722-4468-AE4E-3F8D2FFEC794}" type="presParOf" srcId="{FCE0D153-782E-45B6-8D47-1548C748E41E}" destId="{07D81050-1D52-459F-A5EE-1A4ACBD3846B}" srcOrd="1" destOrd="0" presId="urn:microsoft.com/office/officeart/2005/8/layout/default"/>
    <dgm:cxn modelId="{F2D81460-31E2-481D-B0DF-87B8070C80DD}" type="presParOf" srcId="{FCE0D153-782E-45B6-8D47-1548C748E41E}" destId="{4B3ED0B2-3363-4F72-B091-F97E091DC944}"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8BF7EC-D286-408F-A3C5-C3AFB226301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9D5F9B2E-874D-47D1-80F7-C64E01E8714A}">
      <dgm:prSet phldrT="[Text]" custT="1"/>
      <dgm:spPr>
        <a:solidFill>
          <a:schemeClr val="accent6"/>
        </a:solidFill>
        <a:ln>
          <a:solidFill>
            <a:schemeClr val="tx1">
              <a:lumMod val="50000"/>
              <a:lumOff val="50000"/>
            </a:schemeClr>
          </a:solidFill>
        </a:ln>
      </dgm:spPr>
      <dgm:t>
        <a:bodyPr/>
        <a:lstStyle/>
        <a:p>
          <a:r>
            <a:rPr lang="de-DE" sz="1800" dirty="0"/>
            <a:t>Analyse IST-Zustand</a:t>
          </a:r>
        </a:p>
      </dgm:t>
    </dgm:pt>
    <dgm:pt modelId="{6AC42AFF-1C23-42E7-A527-B9F06EF4AE8A}" type="parTrans" cxnId="{F5E335F8-A8B4-4EFC-B562-014DEC957639}">
      <dgm:prSet/>
      <dgm:spPr/>
      <dgm:t>
        <a:bodyPr/>
        <a:lstStyle/>
        <a:p>
          <a:endParaRPr lang="de-DE"/>
        </a:p>
      </dgm:t>
    </dgm:pt>
    <dgm:pt modelId="{D111AFCC-5F0F-4B3C-8B4D-F1318A4CED56}" type="sibTrans" cxnId="{F5E335F8-A8B4-4EFC-B562-014DEC957639}">
      <dgm:prSet/>
      <dgm:spPr/>
      <dgm:t>
        <a:bodyPr/>
        <a:lstStyle/>
        <a:p>
          <a:endParaRPr lang="de-DE"/>
        </a:p>
      </dgm:t>
    </dgm:pt>
    <dgm:pt modelId="{88423E1E-EF8F-439A-A666-7D15C70E6551}">
      <dgm:prSet phldrT="[Text]" custT="1"/>
      <dgm:spPr>
        <a:solidFill>
          <a:schemeClr val="accent6"/>
        </a:solidFill>
        <a:ln>
          <a:solidFill>
            <a:schemeClr val="tx1">
              <a:lumMod val="50000"/>
              <a:lumOff val="50000"/>
            </a:schemeClr>
          </a:solidFill>
        </a:ln>
      </dgm:spPr>
      <dgm:t>
        <a:bodyPr/>
        <a:lstStyle/>
        <a:p>
          <a:r>
            <a:rPr lang="de-DE" sz="1800" dirty="0"/>
            <a:t>Analyse ZIEL-Zustand</a:t>
          </a:r>
        </a:p>
      </dgm:t>
    </dgm:pt>
    <dgm:pt modelId="{064B4671-CCC9-4279-B305-649B8BC4B78C}" type="parTrans" cxnId="{EAFD1F67-4E7A-4E5A-BDAF-B0D47B1A32F7}">
      <dgm:prSet/>
      <dgm:spPr/>
      <dgm:t>
        <a:bodyPr/>
        <a:lstStyle/>
        <a:p>
          <a:endParaRPr lang="de-DE"/>
        </a:p>
      </dgm:t>
    </dgm:pt>
    <dgm:pt modelId="{F693D283-B42C-4AC2-AD8D-A19308C9A05B}" type="sibTrans" cxnId="{EAFD1F67-4E7A-4E5A-BDAF-B0D47B1A32F7}">
      <dgm:prSet/>
      <dgm:spPr/>
      <dgm:t>
        <a:bodyPr/>
        <a:lstStyle/>
        <a:p>
          <a:endParaRPr lang="de-DE"/>
        </a:p>
      </dgm:t>
    </dgm:pt>
    <dgm:pt modelId="{CEB1020F-1DDC-4303-9833-3A2010DE75A4}" type="pres">
      <dgm:prSet presAssocID="{6E8BF7EC-D286-408F-A3C5-C3AFB226301E}" presName="diagram" presStyleCnt="0">
        <dgm:presLayoutVars>
          <dgm:dir/>
          <dgm:resizeHandles val="exact"/>
        </dgm:presLayoutVars>
      </dgm:prSet>
      <dgm:spPr/>
      <dgm:t>
        <a:bodyPr/>
        <a:lstStyle/>
        <a:p>
          <a:endParaRPr lang="de-DE"/>
        </a:p>
      </dgm:t>
    </dgm:pt>
    <dgm:pt modelId="{83C136E3-AA05-4488-8B14-6B1AD5748CE8}" type="pres">
      <dgm:prSet presAssocID="{9D5F9B2E-874D-47D1-80F7-C64E01E8714A}" presName="node" presStyleLbl="node1" presStyleIdx="0" presStyleCnt="2" custScaleX="116090" custLinFactNeighborX="-55451" custLinFactNeighborY="5367">
        <dgm:presLayoutVars>
          <dgm:bulletEnabled val="1"/>
        </dgm:presLayoutVars>
      </dgm:prSet>
      <dgm:spPr/>
      <dgm:t>
        <a:bodyPr/>
        <a:lstStyle/>
        <a:p>
          <a:endParaRPr lang="de-DE"/>
        </a:p>
      </dgm:t>
    </dgm:pt>
    <dgm:pt modelId="{BF094E98-1F7B-4A2E-A686-4CB153CBEA75}" type="pres">
      <dgm:prSet presAssocID="{D111AFCC-5F0F-4B3C-8B4D-F1318A4CED56}" presName="sibTrans" presStyleCnt="0"/>
      <dgm:spPr/>
    </dgm:pt>
    <dgm:pt modelId="{BC77C6C2-BF54-449E-AE96-4462A175978D}" type="pres">
      <dgm:prSet presAssocID="{88423E1E-EF8F-439A-A666-7D15C70E6551}" presName="node" presStyleLbl="node1" presStyleIdx="1" presStyleCnt="2" custScaleX="116090" custLinFactNeighborX="65617" custLinFactNeighborY="-752">
        <dgm:presLayoutVars>
          <dgm:bulletEnabled val="1"/>
        </dgm:presLayoutVars>
      </dgm:prSet>
      <dgm:spPr/>
      <dgm:t>
        <a:bodyPr/>
        <a:lstStyle/>
        <a:p>
          <a:endParaRPr lang="de-DE"/>
        </a:p>
      </dgm:t>
    </dgm:pt>
  </dgm:ptLst>
  <dgm:cxnLst>
    <dgm:cxn modelId="{EAFD1F67-4E7A-4E5A-BDAF-B0D47B1A32F7}" srcId="{6E8BF7EC-D286-408F-A3C5-C3AFB226301E}" destId="{88423E1E-EF8F-439A-A666-7D15C70E6551}" srcOrd="1" destOrd="0" parTransId="{064B4671-CCC9-4279-B305-649B8BC4B78C}" sibTransId="{F693D283-B42C-4AC2-AD8D-A19308C9A05B}"/>
    <dgm:cxn modelId="{25EEFF25-EAB6-4790-990B-58960B68D58E}" type="presOf" srcId="{6E8BF7EC-D286-408F-A3C5-C3AFB226301E}" destId="{CEB1020F-1DDC-4303-9833-3A2010DE75A4}" srcOrd="0" destOrd="0" presId="urn:microsoft.com/office/officeart/2005/8/layout/default"/>
    <dgm:cxn modelId="{F89F3A7A-C945-48A5-A466-1428C3D51CB5}" type="presOf" srcId="{9D5F9B2E-874D-47D1-80F7-C64E01E8714A}" destId="{83C136E3-AA05-4488-8B14-6B1AD5748CE8}" srcOrd="0" destOrd="0" presId="urn:microsoft.com/office/officeart/2005/8/layout/default"/>
    <dgm:cxn modelId="{260959C9-DCFE-4C10-BBA0-293D04BD9273}" type="presOf" srcId="{88423E1E-EF8F-439A-A666-7D15C70E6551}" destId="{BC77C6C2-BF54-449E-AE96-4462A175978D}" srcOrd="0" destOrd="0" presId="urn:microsoft.com/office/officeart/2005/8/layout/default"/>
    <dgm:cxn modelId="{F5E335F8-A8B4-4EFC-B562-014DEC957639}" srcId="{6E8BF7EC-D286-408F-A3C5-C3AFB226301E}" destId="{9D5F9B2E-874D-47D1-80F7-C64E01E8714A}" srcOrd="0" destOrd="0" parTransId="{6AC42AFF-1C23-42E7-A527-B9F06EF4AE8A}" sibTransId="{D111AFCC-5F0F-4B3C-8B4D-F1318A4CED56}"/>
    <dgm:cxn modelId="{C908EA0F-0CC4-43FB-8D30-E21DB8F2A7CA}" type="presParOf" srcId="{CEB1020F-1DDC-4303-9833-3A2010DE75A4}" destId="{83C136E3-AA05-4488-8B14-6B1AD5748CE8}" srcOrd="0" destOrd="0" presId="urn:microsoft.com/office/officeart/2005/8/layout/default"/>
    <dgm:cxn modelId="{2324FB89-E9C4-4A4F-81A4-6342033E5B07}" type="presParOf" srcId="{CEB1020F-1DDC-4303-9833-3A2010DE75A4}" destId="{BF094E98-1F7B-4A2E-A686-4CB153CBEA75}" srcOrd="1" destOrd="0" presId="urn:microsoft.com/office/officeart/2005/8/layout/default"/>
    <dgm:cxn modelId="{2D37D1E1-021C-41E9-9416-10FED6E05B9F}" type="presParOf" srcId="{CEB1020F-1DDC-4303-9833-3A2010DE75A4}" destId="{BC77C6C2-BF54-449E-AE96-4462A175978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72C3-D912-4883-BCA6-AC625DF3637F}">
      <dsp:nvSpPr>
        <dsp:cNvPr id="0" name=""/>
        <dsp:cNvSpPr/>
      </dsp:nvSpPr>
      <dsp:spPr>
        <a:xfrm>
          <a:off x="7181" y="863207"/>
          <a:ext cx="2979906" cy="2377498"/>
        </a:xfrm>
        <a:prstGeom prst="roundRect">
          <a:avLst>
            <a:gd name="adj" fmla="val 10000"/>
          </a:avLst>
        </a:prstGeom>
        <a:solidFill>
          <a:schemeClr val="accent6"/>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a:t>(schnelle) strukturelle </a:t>
          </a:r>
          <a:r>
            <a:rPr lang="de-DE" sz="2400" b="1" kern="1200" dirty="0"/>
            <a:t>Veränderungen in der Wirtschaft</a:t>
          </a:r>
        </a:p>
      </dsp:txBody>
      <dsp:txXfrm>
        <a:off x="76816" y="932842"/>
        <a:ext cx="2840636" cy="2238228"/>
      </dsp:txXfrm>
    </dsp:sp>
    <dsp:sp modelId="{30407E52-FFDA-455D-8533-0BC3298B701C}">
      <dsp:nvSpPr>
        <dsp:cNvPr id="0" name=""/>
        <dsp:cNvSpPr/>
      </dsp:nvSpPr>
      <dsp:spPr>
        <a:xfrm>
          <a:off x="3245068" y="1732061"/>
          <a:ext cx="546918" cy="639791"/>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de-DE" sz="2700" kern="1200"/>
        </a:p>
      </dsp:txBody>
      <dsp:txXfrm>
        <a:off x="3245068" y="1860019"/>
        <a:ext cx="382843" cy="383875"/>
      </dsp:txXfrm>
    </dsp:sp>
    <dsp:sp modelId="{770EA8F7-F4C6-48F6-97AD-3991677A1C50}">
      <dsp:nvSpPr>
        <dsp:cNvPr id="0" name=""/>
        <dsp:cNvSpPr/>
      </dsp:nvSpPr>
      <dsp:spPr>
        <a:xfrm>
          <a:off x="4019010" y="863207"/>
          <a:ext cx="2979906" cy="2377498"/>
        </a:xfrm>
        <a:prstGeom prst="roundRect">
          <a:avLst>
            <a:gd name="adj" fmla="val 10000"/>
          </a:avLst>
        </a:prstGeom>
        <a:solidFill>
          <a:schemeClr val="accent6"/>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a:t>Neue Anforderungen des Arbeitsmarkts: </a:t>
          </a:r>
          <a:r>
            <a:rPr lang="de-DE" sz="2400" b="1" kern="1200" dirty="0"/>
            <a:t>Routinetätigkeiten </a:t>
          </a:r>
          <a:r>
            <a:rPr lang="de-DE" sz="2400" kern="1200" dirty="0"/>
            <a:t>werden zunehmend durch Technologien </a:t>
          </a:r>
          <a:r>
            <a:rPr lang="de-DE" sz="2400" b="1" kern="1200" dirty="0"/>
            <a:t>übernommen</a:t>
          </a:r>
        </a:p>
      </dsp:txBody>
      <dsp:txXfrm>
        <a:off x="4088645" y="932842"/>
        <a:ext cx="2840636" cy="2238228"/>
      </dsp:txXfrm>
    </dsp:sp>
    <dsp:sp modelId="{FD096B0B-D6B3-4ABB-88BB-D25EE329B68A}">
      <dsp:nvSpPr>
        <dsp:cNvPr id="0" name=""/>
        <dsp:cNvSpPr/>
      </dsp:nvSpPr>
      <dsp:spPr>
        <a:xfrm>
          <a:off x="7256897" y="1732061"/>
          <a:ext cx="546918" cy="639791"/>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de-DE" sz="2700" kern="1200"/>
        </a:p>
      </dsp:txBody>
      <dsp:txXfrm>
        <a:off x="7256897" y="1860019"/>
        <a:ext cx="382843" cy="383875"/>
      </dsp:txXfrm>
    </dsp:sp>
    <dsp:sp modelId="{9A5E66DF-6ABD-4633-B91C-6776E609C2E3}">
      <dsp:nvSpPr>
        <dsp:cNvPr id="0" name=""/>
        <dsp:cNvSpPr/>
      </dsp:nvSpPr>
      <dsp:spPr>
        <a:xfrm>
          <a:off x="8030838" y="863207"/>
          <a:ext cx="2979906" cy="2377498"/>
        </a:xfrm>
        <a:prstGeom prst="roundRect">
          <a:avLst>
            <a:gd name="adj" fmla="val 10000"/>
          </a:avLst>
        </a:prstGeom>
        <a:solidFill>
          <a:schemeClr val="accent6"/>
        </a:solidFill>
        <a:ln w="12700" cap="flat" cmpd="sng" algn="ctr">
          <a:solidFill>
            <a:schemeClr val="bg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de-DE" sz="2400" kern="1200" dirty="0"/>
            <a:t>Relevanz von </a:t>
          </a:r>
          <a:r>
            <a:rPr lang="de-DE" sz="2400" b="1" kern="1200" dirty="0"/>
            <a:t>Problemlöse-kompetenz </a:t>
          </a:r>
          <a:r>
            <a:rPr lang="de-DE" sz="2400" kern="1200" dirty="0"/>
            <a:t>in einer </a:t>
          </a:r>
          <a:r>
            <a:rPr lang="de-DE" sz="2400" b="1" kern="1200" dirty="0"/>
            <a:t>technologiereichen</a:t>
          </a:r>
          <a:r>
            <a:rPr lang="de-DE" sz="2400" kern="1200" dirty="0"/>
            <a:t> und </a:t>
          </a:r>
          <a:r>
            <a:rPr lang="de-DE" sz="2400" b="1" kern="1200" dirty="0"/>
            <a:t>digitalisierten</a:t>
          </a:r>
          <a:r>
            <a:rPr lang="de-DE" sz="2400" kern="1200" dirty="0"/>
            <a:t> Umwelt steigt</a:t>
          </a:r>
        </a:p>
      </dsp:txBody>
      <dsp:txXfrm>
        <a:off x="8100473" y="932842"/>
        <a:ext cx="2840636" cy="22382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45092-F300-4150-88EB-7052299CD00F}">
      <dsp:nvSpPr>
        <dsp:cNvPr id="0" name=""/>
        <dsp:cNvSpPr/>
      </dsp:nvSpPr>
      <dsp:spPr>
        <a:xfrm>
          <a:off x="225172" y="1615"/>
          <a:ext cx="2303349" cy="2697459"/>
        </a:xfrm>
        <a:prstGeom prst="roundRect">
          <a:avLst/>
        </a:prstGeom>
        <a:noFill/>
        <a:ln w="28575" cap="flat" cmpd="sng" algn="ctr">
          <a:solidFill>
            <a:schemeClr val="tx1">
              <a:lumMod val="50000"/>
              <a:lumOff val="50000"/>
            </a:schemeClr>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altLang="de-DE" sz="2000" kern="1200" dirty="0">
              <a:solidFill>
                <a:srgbClr val="000000"/>
              </a:solidFill>
              <a:latin typeface="+mj-lt"/>
            </a:rPr>
            <a:t>s</a:t>
          </a:r>
          <a:r>
            <a:rPr lang="de-DE" altLang="de-DE" sz="2000" kern="1200" baseline="-25000" dirty="0">
              <a:solidFill>
                <a:srgbClr val="000000"/>
              </a:solidFill>
              <a:latin typeface="+mj-lt"/>
            </a:rPr>
            <a:t>α</a:t>
          </a:r>
          <a:r>
            <a:rPr lang="de-DE" altLang="de-DE" sz="2000" kern="1200" dirty="0">
              <a:solidFill>
                <a:srgbClr val="000000"/>
              </a:solidFill>
              <a:latin typeface="+mj-lt"/>
            </a:rPr>
            <a:t> = </a:t>
          </a:r>
        </a:p>
        <a:p>
          <a:pPr lvl="0" algn="ctr" defTabSz="889000">
            <a:lnSpc>
              <a:spcPct val="90000"/>
            </a:lnSpc>
            <a:spcBef>
              <a:spcPct val="0"/>
            </a:spcBef>
            <a:spcAft>
              <a:spcPct val="35000"/>
            </a:spcAft>
          </a:pPr>
          <a:r>
            <a:rPr lang="de-DE" altLang="de-DE" sz="1800" kern="1200" dirty="0">
              <a:solidFill>
                <a:srgbClr val="000000"/>
              </a:solidFill>
              <a:latin typeface="+mj-lt"/>
            </a:rPr>
            <a:t>Lieferengpass</a:t>
          </a:r>
          <a:endParaRPr lang="de-DE" sz="1800" kern="1200" dirty="0">
            <a:solidFill>
              <a:srgbClr val="000000"/>
            </a:solidFill>
          </a:endParaRPr>
        </a:p>
      </dsp:txBody>
      <dsp:txXfrm>
        <a:off x="337612" y="114055"/>
        <a:ext cx="2078469" cy="2472579"/>
      </dsp:txXfrm>
    </dsp:sp>
    <dsp:sp modelId="{4B3ED0B2-3363-4F72-B091-F97E091DC944}">
      <dsp:nvSpPr>
        <dsp:cNvPr id="0" name=""/>
        <dsp:cNvSpPr/>
      </dsp:nvSpPr>
      <dsp:spPr>
        <a:xfrm>
          <a:off x="8336134" y="1615"/>
          <a:ext cx="2738364" cy="2697459"/>
        </a:xfrm>
        <a:prstGeom prst="roundRect">
          <a:avLst/>
        </a:prstGeom>
        <a:noFill/>
        <a:ln w="28575" cap="flat" cmpd="sng" algn="ctr">
          <a:solidFill>
            <a:schemeClr val="tx1">
              <a:lumMod val="50000"/>
              <a:lumOff val="50000"/>
            </a:schemeClr>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e-DE" altLang="de-DE" sz="2000" kern="1200" dirty="0" err="1">
              <a:solidFill>
                <a:srgbClr val="000000"/>
              </a:solidFill>
              <a:latin typeface="+mj-lt"/>
            </a:rPr>
            <a:t>s</a:t>
          </a:r>
          <a:r>
            <a:rPr lang="de-DE" altLang="de-DE" sz="2000" kern="1200" baseline="-25000" dirty="0" err="1">
              <a:solidFill>
                <a:srgbClr val="000000"/>
              </a:solidFill>
              <a:latin typeface="+mj-lt"/>
            </a:rPr>
            <a:t>ω</a:t>
          </a:r>
          <a:r>
            <a:rPr lang="de-DE" altLang="de-DE" sz="2000" kern="1200" baseline="-25000" dirty="0">
              <a:solidFill>
                <a:srgbClr val="000000"/>
              </a:solidFill>
              <a:latin typeface="+mj-lt"/>
            </a:rPr>
            <a:t> </a:t>
          </a:r>
          <a:r>
            <a:rPr lang="de-DE" altLang="de-DE" sz="1800" kern="1200" dirty="0">
              <a:solidFill>
                <a:srgbClr val="000000"/>
              </a:solidFill>
              <a:latin typeface="+mj-lt"/>
            </a:rPr>
            <a:t>=</a:t>
          </a:r>
        </a:p>
        <a:p>
          <a:pPr lvl="0" algn="ctr" defTabSz="889000">
            <a:lnSpc>
              <a:spcPct val="90000"/>
            </a:lnSpc>
            <a:spcBef>
              <a:spcPct val="0"/>
            </a:spcBef>
            <a:spcAft>
              <a:spcPct val="35000"/>
            </a:spcAft>
          </a:pPr>
          <a:r>
            <a:rPr lang="de-DE" altLang="de-DE" sz="1800" kern="1200" dirty="0">
              <a:solidFill>
                <a:srgbClr val="000000"/>
              </a:solidFill>
              <a:latin typeface="+mj-lt"/>
            </a:rPr>
            <a:t> den (für den Fall besten) Lieferanten gefunden/gewählt haben, </a:t>
          </a:r>
        </a:p>
        <a:p>
          <a:pPr lvl="0" algn="ctr" defTabSz="889000">
            <a:lnSpc>
              <a:spcPct val="90000"/>
            </a:lnSpc>
            <a:spcBef>
              <a:spcPct val="0"/>
            </a:spcBef>
            <a:spcAft>
              <a:spcPct val="35000"/>
            </a:spcAft>
          </a:pPr>
          <a:r>
            <a:rPr lang="de-DE" altLang="de-DE" sz="1800" kern="1200" dirty="0">
              <a:solidFill>
                <a:srgbClr val="000000"/>
              </a:solidFill>
              <a:latin typeface="+mj-lt"/>
            </a:rPr>
            <a:t>Bestellung in Auftrag gegeben/ Empfehlung gegeben</a:t>
          </a:r>
          <a:endParaRPr lang="de-DE" sz="1800" kern="1200" dirty="0">
            <a:solidFill>
              <a:srgbClr val="000000"/>
            </a:solidFill>
          </a:endParaRPr>
        </a:p>
      </dsp:txBody>
      <dsp:txXfrm>
        <a:off x="8467813" y="133294"/>
        <a:ext cx="2475006" cy="243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136E3-AA05-4488-8B14-6B1AD5748CE8}">
      <dsp:nvSpPr>
        <dsp:cNvPr id="0" name=""/>
        <dsp:cNvSpPr/>
      </dsp:nvSpPr>
      <dsp:spPr>
        <a:xfrm>
          <a:off x="2120557" y="223"/>
          <a:ext cx="2017811" cy="1042886"/>
        </a:xfrm>
        <a:prstGeom prst="rect">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Analyse IST-Zustand</a:t>
          </a:r>
        </a:p>
      </dsp:txBody>
      <dsp:txXfrm>
        <a:off x="2120557" y="223"/>
        <a:ext cx="2017811" cy="1042886"/>
      </dsp:txXfrm>
    </dsp:sp>
    <dsp:sp modelId="{BC77C6C2-BF54-449E-AE96-4462A175978D}">
      <dsp:nvSpPr>
        <dsp:cNvPr id="0" name=""/>
        <dsp:cNvSpPr/>
      </dsp:nvSpPr>
      <dsp:spPr>
        <a:xfrm>
          <a:off x="6416520" y="0"/>
          <a:ext cx="2017811" cy="1042886"/>
        </a:xfrm>
        <a:prstGeom prst="rect">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Analyse ZIEL-Zustand</a:t>
          </a:r>
        </a:p>
      </dsp:txBody>
      <dsp:txXfrm>
        <a:off x="6416520" y="0"/>
        <a:ext cx="2017811" cy="10428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83B943-D44C-451C-83A4-FB8E55793C6C}">
      <dsp:nvSpPr>
        <dsp:cNvPr id="0" name=""/>
        <dsp:cNvSpPr/>
      </dsp:nvSpPr>
      <dsp:spPr>
        <a:xfrm>
          <a:off x="752361" y="36"/>
          <a:ext cx="3997447" cy="3722639"/>
        </a:xfrm>
        <a:prstGeom prst="rect">
          <a:avLst/>
        </a:prstGeom>
        <a:no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i="0" kern="1200" dirty="0">
              <a:solidFill>
                <a:srgbClr val="000000"/>
              </a:solidFill>
            </a:rPr>
            <a:t>„Sie sind in der Einkaufsabteilung tätig und haben die Aufgabe, Rahmen für das Fahrrad Typ ‚SXB‘ bei </a:t>
          </a:r>
          <a:r>
            <a:rPr lang="de-DE" sz="2100" b="0" i="0" kern="1200" dirty="0">
              <a:solidFill>
                <a:srgbClr val="000000"/>
              </a:solidFill>
            </a:rPr>
            <a:t>dem preisgünstigsten </a:t>
          </a:r>
          <a:r>
            <a:rPr lang="de-DE" sz="2100" i="0" kern="1200" dirty="0">
              <a:solidFill>
                <a:srgbClr val="000000"/>
              </a:solidFill>
            </a:rPr>
            <a:t>Lieferanten zu bestellen</a:t>
          </a:r>
          <a:r>
            <a:rPr lang="de-DE" sz="2100" i="0" kern="1200">
              <a:solidFill>
                <a:schemeClr val="tx1"/>
              </a:solidFill>
            </a:rPr>
            <a:t>.“ </a:t>
          </a:r>
          <a:r>
            <a:rPr lang="de-DE" sz="2100" i="1" kern="1200">
              <a:solidFill>
                <a:schemeClr val="tx1"/>
              </a:solidFill>
            </a:rPr>
            <a:t>[Drei Angebote von Lieferanten mit Angaben zu Preis, Qualität und Lieferzeit liegen vor.]</a:t>
          </a:r>
          <a:endParaRPr lang="de-DE" sz="2100" i="0" kern="1200" dirty="0">
            <a:solidFill>
              <a:schemeClr val="tx1"/>
            </a:solidFill>
          </a:endParaRPr>
        </a:p>
      </dsp:txBody>
      <dsp:txXfrm>
        <a:off x="752361" y="36"/>
        <a:ext cx="3997447" cy="3722639"/>
      </dsp:txXfrm>
    </dsp:sp>
    <dsp:sp modelId="{C91FF151-5A5D-4465-BAEC-B78737A08864}">
      <dsp:nvSpPr>
        <dsp:cNvPr id="0" name=""/>
        <dsp:cNvSpPr/>
      </dsp:nvSpPr>
      <dsp:spPr>
        <a:xfrm>
          <a:off x="5901915" y="0"/>
          <a:ext cx="3997447" cy="3722639"/>
        </a:xfrm>
        <a:prstGeom prst="rect">
          <a:avLst/>
        </a:prstGeom>
        <a:no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i="0" kern="1200" dirty="0">
              <a:solidFill>
                <a:srgbClr val="000000"/>
              </a:solidFill>
            </a:rPr>
            <a:t>„[…] Bevor wir eine vorschnelle Entscheidung treffen, sollten wir prüfen, ob unser aktueller Kakaolieferant den Kundenansprüchen genügen kann. […] Bitte analysieren Sie die Situation eingehend und fassen Sie für uns die wesentlichen Punkte zusammen. Zudem bitte ich Sie, uns Ihre Einschätzung bezüglich der zukünftigen Zusammenarbeit mit dem Lieferanten mitzuteilen.‘“</a:t>
          </a:r>
        </a:p>
      </dsp:txBody>
      <dsp:txXfrm>
        <a:off x="5901915" y="0"/>
        <a:ext cx="3997447" cy="37226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2230D-956D-4EF1-8724-9F1241C9491A}">
      <dsp:nvSpPr>
        <dsp:cNvPr id="0" name=""/>
        <dsp:cNvSpPr/>
      </dsp:nvSpPr>
      <dsp:spPr>
        <a:xfrm>
          <a:off x="7174930" y="2081534"/>
          <a:ext cx="368967" cy="1970921"/>
        </a:xfrm>
        <a:custGeom>
          <a:avLst/>
          <a:gdLst/>
          <a:ahLst/>
          <a:cxnLst/>
          <a:rect l="0" t="0" r="0" b="0"/>
          <a:pathLst>
            <a:path>
              <a:moveTo>
                <a:pt x="0" y="0"/>
              </a:moveTo>
              <a:lnTo>
                <a:pt x="0" y="1970921"/>
              </a:lnTo>
              <a:lnTo>
                <a:pt x="368967" y="1970921"/>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B5D1C4AD-D014-4CD4-9B38-48E4ABA36B99}">
      <dsp:nvSpPr>
        <dsp:cNvPr id="0" name=""/>
        <dsp:cNvSpPr/>
      </dsp:nvSpPr>
      <dsp:spPr>
        <a:xfrm>
          <a:off x="7174930" y="2081534"/>
          <a:ext cx="368967" cy="1226583"/>
        </a:xfrm>
        <a:custGeom>
          <a:avLst/>
          <a:gdLst/>
          <a:ahLst/>
          <a:cxnLst/>
          <a:rect l="0" t="0" r="0" b="0"/>
          <a:pathLst>
            <a:path>
              <a:moveTo>
                <a:pt x="0" y="0"/>
              </a:moveTo>
              <a:lnTo>
                <a:pt x="0" y="1226583"/>
              </a:lnTo>
              <a:lnTo>
                <a:pt x="368967" y="1226583"/>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6850066C-A720-41EB-BB4A-E80BEF800857}">
      <dsp:nvSpPr>
        <dsp:cNvPr id="0" name=""/>
        <dsp:cNvSpPr/>
      </dsp:nvSpPr>
      <dsp:spPr>
        <a:xfrm>
          <a:off x="7174930" y="2081534"/>
          <a:ext cx="368967" cy="482246"/>
        </a:xfrm>
        <a:custGeom>
          <a:avLst/>
          <a:gdLst/>
          <a:ahLst/>
          <a:cxnLst/>
          <a:rect l="0" t="0" r="0" b="0"/>
          <a:pathLst>
            <a:path>
              <a:moveTo>
                <a:pt x="0" y="0"/>
              </a:moveTo>
              <a:lnTo>
                <a:pt x="0" y="482246"/>
              </a:lnTo>
              <a:lnTo>
                <a:pt x="368967" y="48224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0FE8AFC5-20D9-4996-BB00-8B31E9B40DF7}">
      <dsp:nvSpPr>
        <dsp:cNvPr id="0" name=""/>
        <dsp:cNvSpPr/>
      </dsp:nvSpPr>
      <dsp:spPr>
        <a:xfrm>
          <a:off x="6818874" y="1337197"/>
          <a:ext cx="1339969" cy="220156"/>
        </a:xfrm>
        <a:custGeom>
          <a:avLst/>
          <a:gdLst/>
          <a:ahLst/>
          <a:cxnLst/>
          <a:rect l="0" t="0" r="0" b="0"/>
          <a:pathLst>
            <a:path>
              <a:moveTo>
                <a:pt x="0" y="0"/>
              </a:moveTo>
              <a:lnTo>
                <a:pt x="0" y="110078"/>
              </a:lnTo>
              <a:lnTo>
                <a:pt x="1339969" y="110078"/>
              </a:lnTo>
              <a:lnTo>
                <a:pt x="1339969" y="22015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9B25CE16-0383-46AB-AB41-B5318A146C7C}">
      <dsp:nvSpPr>
        <dsp:cNvPr id="0" name=""/>
        <dsp:cNvSpPr/>
      </dsp:nvSpPr>
      <dsp:spPr>
        <a:xfrm>
          <a:off x="4494991" y="2081534"/>
          <a:ext cx="368967" cy="1970921"/>
        </a:xfrm>
        <a:custGeom>
          <a:avLst/>
          <a:gdLst/>
          <a:ahLst/>
          <a:cxnLst/>
          <a:rect l="0" t="0" r="0" b="0"/>
          <a:pathLst>
            <a:path>
              <a:moveTo>
                <a:pt x="0" y="0"/>
              </a:moveTo>
              <a:lnTo>
                <a:pt x="0" y="1970921"/>
              </a:lnTo>
              <a:lnTo>
                <a:pt x="368967" y="1970921"/>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7C0CCE45-911B-4EAA-BCBF-50D9590427F5}">
      <dsp:nvSpPr>
        <dsp:cNvPr id="0" name=""/>
        <dsp:cNvSpPr/>
      </dsp:nvSpPr>
      <dsp:spPr>
        <a:xfrm>
          <a:off x="4494991" y="2081534"/>
          <a:ext cx="368967" cy="1226583"/>
        </a:xfrm>
        <a:custGeom>
          <a:avLst/>
          <a:gdLst/>
          <a:ahLst/>
          <a:cxnLst/>
          <a:rect l="0" t="0" r="0" b="0"/>
          <a:pathLst>
            <a:path>
              <a:moveTo>
                <a:pt x="0" y="0"/>
              </a:moveTo>
              <a:lnTo>
                <a:pt x="0" y="1226583"/>
              </a:lnTo>
              <a:lnTo>
                <a:pt x="368967" y="1226583"/>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7C4EE5D4-9746-4BE5-8CA0-CC72725B65BD}">
      <dsp:nvSpPr>
        <dsp:cNvPr id="0" name=""/>
        <dsp:cNvSpPr/>
      </dsp:nvSpPr>
      <dsp:spPr>
        <a:xfrm>
          <a:off x="4494991" y="2081534"/>
          <a:ext cx="368967" cy="482246"/>
        </a:xfrm>
        <a:custGeom>
          <a:avLst/>
          <a:gdLst/>
          <a:ahLst/>
          <a:cxnLst/>
          <a:rect l="0" t="0" r="0" b="0"/>
          <a:pathLst>
            <a:path>
              <a:moveTo>
                <a:pt x="0" y="0"/>
              </a:moveTo>
              <a:lnTo>
                <a:pt x="0" y="482246"/>
              </a:lnTo>
              <a:lnTo>
                <a:pt x="368967" y="48224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73E755F4-7B04-4465-9184-673260F56727}">
      <dsp:nvSpPr>
        <dsp:cNvPr id="0" name=""/>
        <dsp:cNvSpPr/>
      </dsp:nvSpPr>
      <dsp:spPr>
        <a:xfrm>
          <a:off x="5478905" y="1337197"/>
          <a:ext cx="1339969" cy="220156"/>
        </a:xfrm>
        <a:custGeom>
          <a:avLst/>
          <a:gdLst/>
          <a:ahLst/>
          <a:cxnLst/>
          <a:rect l="0" t="0" r="0" b="0"/>
          <a:pathLst>
            <a:path>
              <a:moveTo>
                <a:pt x="1339969" y="0"/>
              </a:moveTo>
              <a:lnTo>
                <a:pt x="1339969" y="110078"/>
              </a:lnTo>
              <a:lnTo>
                <a:pt x="0" y="110078"/>
              </a:lnTo>
              <a:lnTo>
                <a:pt x="0" y="22015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183955F1-9273-4307-AC5E-8A6699691036}">
      <dsp:nvSpPr>
        <dsp:cNvPr id="0" name=""/>
        <dsp:cNvSpPr/>
      </dsp:nvSpPr>
      <dsp:spPr>
        <a:xfrm>
          <a:off x="4501447" y="592859"/>
          <a:ext cx="2317427" cy="220156"/>
        </a:xfrm>
        <a:custGeom>
          <a:avLst/>
          <a:gdLst/>
          <a:ahLst/>
          <a:cxnLst/>
          <a:rect l="0" t="0" r="0" b="0"/>
          <a:pathLst>
            <a:path>
              <a:moveTo>
                <a:pt x="0" y="0"/>
              </a:moveTo>
              <a:lnTo>
                <a:pt x="0" y="110078"/>
              </a:lnTo>
              <a:lnTo>
                <a:pt x="2317427" y="110078"/>
              </a:lnTo>
              <a:lnTo>
                <a:pt x="2317427" y="22015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65D95F8E-98F5-4F4C-BAC1-B6E1D28A7064}">
      <dsp:nvSpPr>
        <dsp:cNvPr id="0" name=""/>
        <dsp:cNvSpPr/>
      </dsp:nvSpPr>
      <dsp:spPr>
        <a:xfrm>
          <a:off x="1200107" y="1337197"/>
          <a:ext cx="368967" cy="3459595"/>
        </a:xfrm>
        <a:custGeom>
          <a:avLst/>
          <a:gdLst/>
          <a:ahLst/>
          <a:cxnLst/>
          <a:rect l="0" t="0" r="0" b="0"/>
          <a:pathLst>
            <a:path>
              <a:moveTo>
                <a:pt x="0" y="0"/>
              </a:moveTo>
              <a:lnTo>
                <a:pt x="0" y="3459595"/>
              </a:lnTo>
              <a:lnTo>
                <a:pt x="368967" y="3459595"/>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C34C1A57-5F59-48B3-AE8D-1FFAB2D32E03}">
      <dsp:nvSpPr>
        <dsp:cNvPr id="0" name=""/>
        <dsp:cNvSpPr/>
      </dsp:nvSpPr>
      <dsp:spPr>
        <a:xfrm>
          <a:off x="1200107" y="1337197"/>
          <a:ext cx="368967" cy="2715258"/>
        </a:xfrm>
        <a:custGeom>
          <a:avLst/>
          <a:gdLst/>
          <a:ahLst/>
          <a:cxnLst/>
          <a:rect l="0" t="0" r="0" b="0"/>
          <a:pathLst>
            <a:path>
              <a:moveTo>
                <a:pt x="0" y="0"/>
              </a:moveTo>
              <a:lnTo>
                <a:pt x="0" y="2715258"/>
              </a:lnTo>
              <a:lnTo>
                <a:pt x="368967" y="2715258"/>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840AAA71-E8CE-4C1F-BD0A-6971EB062F7E}">
      <dsp:nvSpPr>
        <dsp:cNvPr id="0" name=""/>
        <dsp:cNvSpPr/>
      </dsp:nvSpPr>
      <dsp:spPr>
        <a:xfrm>
          <a:off x="1200107" y="1337197"/>
          <a:ext cx="368967" cy="1970921"/>
        </a:xfrm>
        <a:custGeom>
          <a:avLst/>
          <a:gdLst/>
          <a:ahLst/>
          <a:cxnLst/>
          <a:rect l="0" t="0" r="0" b="0"/>
          <a:pathLst>
            <a:path>
              <a:moveTo>
                <a:pt x="0" y="0"/>
              </a:moveTo>
              <a:lnTo>
                <a:pt x="0" y="1970921"/>
              </a:lnTo>
              <a:lnTo>
                <a:pt x="368967" y="1970921"/>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ACBA6DFD-926C-4F08-B1A6-8132E3CD6628}">
      <dsp:nvSpPr>
        <dsp:cNvPr id="0" name=""/>
        <dsp:cNvSpPr/>
      </dsp:nvSpPr>
      <dsp:spPr>
        <a:xfrm>
          <a:off x="1200107" y="1337197"/>
          <a:ext cx="368967" cy="1226583"/>
        </a:xfrm>
        <a:custGeom>
          <a:avLst/>
          <a:gdLst/>
          <a:ahLst/>
          <a:cxnLst/>
          <a:rect l="0" t="0" r="0" b="0"/>
          <a:pathLst>
            <a:path>
              <a:moveTo>
                <a:pt x="0" y="0"/>
              </a:moveTo>
              <a:lnTo>
                <a:pt x="0" y="1226583"/>
              </a:lnTo>
              <a:lnTo>
                <a:pt x="368967" y="1226583"/>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B9854FDC-EF86-48F6-9174-DD7F2CA239C0}">
      <dsp:nvSpPr>
        <dsp:cNvPr id="0" name=""/>
        <dsp:cNvSpPr/>
      </dsp:nvSpPr>
      <dsp:spPr>
        <a:xfrm>
          <a:off x="1200107" y="1337197"/>
          <a:ext cx="368967" cy="482246"/>
        </a:xfrm>
        <a:custGeom>
          <a:avLst/>
          <a:gdLst/>
          <a:ahLst/>
          <a:cxnLst/>
          <a:rect l="0" t="0" r="0" b="0"/>
          <a:pathLst>
            <a:path>
              <a:moveTo>
                <a:pt x="0" y="0"/>
              </a:moveTo>
              <a:lnTo>
                <a:pt x="0" y="482246"/>
              </a:lnTo>
              <a:lnTo>
                <a:pt x="368967" y="48224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D9133246-3748-45BD-A9ED-9B6EF9563821}">
      <dsp:nvSpPr>
        <dsp:cNvPr id="0" name=""/>
        <dsp:cNvSpPr/>
      </dsp:nvSpPr>
      <dsp:spPr>
        <a:xfrm>
          <a:off x="2184020" y="592859"/>
          <a:ext cx="2317427" cy="220156"/>
        </a:xfrm>
        <a:custGeom>
          <a:avLst/>
          <a:gdLst/>
          <a:ahLst/>
          <a:cxnLst/>
          <a:rect l="0" t="0" r="0" b="0"/>
          <a:pathLst>
            <a:path>
              <a:moveTo>
                <a:pt x="2317427" y="0"/>
              </a:moveTo>
              <a:lnTo>
                <a:pt x="2317427" y="110078"/>
              </a:lnTo>
              <a:lnTo>
                <a:pt x="0" y="110078"/>
              </a:lnTo>
              <a:lnTo>
                <a:pt x="0" y="22015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588C6F04-A95B-4A32-9627-763E32F525A9}">
      <dsp:nvSpPr>
        <dsp:cNvPr id="0" name=""/>
        <dsp:cNvSpPr/>
      </dsp:nvSpPr>
      <dsp:spPr>
        <a:xfrm>
          <a:off x="2941772" y="2411"/>
          <a:ext cx="3119349" cy="590448"/>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b="1" kern="1200" dirty="0">
              <a:solidFill>
                <a:srgbClr val="000000"/>
              </a:solidFill>
              <a:latin typeface="+mj-lt"/>
            </a:rPr>
            <a:t>Schwierigkeit eines Problems</a:t>
          </a:r>
        </a:p>
      </dsp:txBody>
      <dsp:txXfrm>
        <a:off x="2941772" y="2411"/>
        <a:ext cx="3119349" cy="590448"/>
      </dsp:txXfrm>
    </dsp:sp>
    <dsp:sp modelId="{7EB50610-799E-4164-89BF-A76AF909D8D8}">
      <dsp:nvSpPr>
        <dsp:cNvPr id="0" name=""/>
        <dsp:cNvSpPr/>
      </dsp:nvSpPr>
      <dsp:spPr>
        <a:xfrm>
          <a:off x="954128" y="813016"/>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Problemmerkmale</a:t>
          </a:r>
        </a:p>
      </dsp:txBody>
      <dsp:txXfrm>
        <a:off x="954128" y="813016"/>
        <a:ext cx="2459782" cy="524181"/>
      </dsp:txXfrm>
    </dsp:sp>
    <dsp:sp modelId="{3117C1B3-7EDF-437A-B67A-B9E04E1ED639}">
      <dsp:nvSpPr>
        <dsp:cNvPr id="0" name=""/>
        <dsp:cNvSpPr/>
      </dsp:nvSpPr>
      <dsp:spPr>
        <a:xfrm>
          <a:off x="1569074" y="1557353"/>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Klarheit/Eindeutigkeit</a:t>
          </a:r>
        </a:p>
      </dsp:txBody>
      <dsp:txXfrm>
        <a:off x="1569074" y="1557353"/>
        <a:ext cx="2459782" cy="524181"/>
      </dsp:txXfrm>
    </dsp:sp>
    <dsp:sp modelId="{388DF4D4-C02C-4F03-88AF-BBC18A9340F9}">
      <dsp:nvSpPr>
        <dsp:cNvPr id="0" name=""/>
        <dsp:cNvSpPr/>
      </dsp:nvSpPr>
      <dsp:spPr>
        <a:xfrm>
          <a:off x="1569074" y="2301690"/>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Vernetztheit</a:t>
          </a:r>
        </a:p>
      </dsp:txBody>
      <dsp:txXfrm>
        <a:off x="1569074" y="2301690"/>
        <a:ext cx="2459782" cy="524181"/>
      </dsp:txXfrm>
    </dsp:sp>
    <dsp:sp modelId="{9BEF1889-EC43-489D-BA89-EEFB1F051E78}">
      <dsp:nvSpPr>
        <dsp:cNvPr id="0" name=""/>
        <dsp:cNvSpPr/>
      </dsp:nvSpPr>
      <dsp:spPr>
        <a:xfrm>
          <a:off x="1569074" y="3046027"/>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Dynamik</a:t>
          </a:r>
        </a:p>
      </dsp:txBody>
      <dsp:txXfrm>
        <a:off x="1569074" y="3046027"/>
        <a:ext cx="2459782" cy="524181"/>
      </dsp:txXfrm>
    </dsp:sp>
    <dsp:sp modelId="{8B630F7D-8D4A-4AA0-A9DC-2D83A8D7E54A}">
      <dsp:nvSpPr>
        <dsp:cNvPr id="0" name=""/>
        <dsp:cNvSpPr/>
      </dsp:nvSpPr>
      <dsp:spPr>
        <a:xfrm>
          <a:off x="1569074" y="3790364"/>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Interessenskonflikte</a:t>
          </a:r>
        </a:p>
      </dsp:txBody>
      <dsp:txXfrm>
        <a:off x="1569074" y="3790364"/>
        <a:ext cx="2459782" cy="524181"/>
      </dsp:txXfrm>
    </dsp:sp>
    <dsp:sp modelId="{880EC04E-3B2D-45FB-9F69-D805F8C4461D}">
      <dsp:nvSpPr>
        <dsp:cNvPr id="0" name=""/>
        <dsp:cNvSpPr/>
      </dsp:nvSpPr>
      <dsp:spPr>
        <a:xfrm>
          <a:off x="1569074" y="4534702"/>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Handlungskontrolle</a:t>
          </a:r>
        </a:p>
      </dsp:txBody>
      <dsp:txXfrm>
        <a:off x="1569074" y="4534702"/>
        <a:ext cx="2459782" cy="524181"/>
      </dsp:txXfrm>
    </dsp:sp>
    <dsp:sp modelId="{5C668936-512F-482C-902C-C524646ACC68}">
      <dsp:nvSpPr>
        <dsp:cNvPr id="0" name=""/>
        <dsp:cNvSpPr/>
      </dsp:nvSpPr>
      <dsp:spPr>
        <a:xfrm>
          <a:off x="5588983" y="813016"/>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Merkmale des Problemlösenden</a:t>
          </a:r>
        </a:p>
      </dsp:txBody>
      <dsp:txXfrm>
        <a:off x="5588983" y="813016"/>
        <a:ext cx="2459782" cy="524181"/>
      </dsp:txXfrm>
    </dsp:sp>
    <dsp:sp modelId="{0BE0A383-A2DC-4A60-8AF8-998CD697A597}">
      <dsp:nvSpPr>
        <dsp:cNvPr id="0" name=""/>
        <dsp:cNvSpPr/>
      </dsp:nvSpPr>
      <dsp:spPr>
        <a:xfrm>
          <a:off x="4249013" y="1557353"/>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Domänenspezifisches (Vor-) Wissen</a:t>
          </a:r>
        </a:p>
      </dsp:txBody>
      <dsp:txXfrm>
        <a:off x="4249013" y="1557353"/>
        <a:ext cx="2459782" cy="524181"/>
      </dsp:txXfrm>
    </dsp:sp>
    <dsp:sp modelId="{C50CB02C-7704-4A8F-891C-49BDCE525274}">
      <dsp:nvSpPr>
        <dsp:cNvPr id="0" name=""/>
        <dsp:cNvSpPr/>
      </dsp:nvSpPr>
      <dsp:spPr>
        <a:xfrm>
          <a:off x="4863959" y="2301690"/>
          <a:ext cx="2016650"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Fachwissen</a:t>
          </a:r>
        </a:p>
      </dsp:txBody>
      <dsp:txXfrm>
        <a:off x="4863959" y="2301690"/>
        <a:ext cx="2016650" cy="524181"/>
      </dsp:txXfrm>
    </dsp:sp>
    <dsp:sp modelId="{E6A979BB-E2AD-43FA-9D0D-590AB50B798C}">
      <dsp:nvSpPr>
        <dsp:cNvPr id="0" name=""/>
        <dsp:cNvSpPr/>
      </dsp:nvSpPr>
      <dsp:spPr>
        <a:xfrm>
          <a:off x="4863959" y="3046027"/>
          <a:ext cx="2031285"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Erfahrung</a:t>
          </a:r>
        </a:p>
      </dsp:txBody>
      <dsp:txXfrm>
        <a:off x="4863959" y="3046027"/>
        <a:ext cx="2031285" cy="524181"/>
      </dsp:txXfrm>
    </dsp:sp>
    <dsp:sp modelId="{FB385750-EE75-47C4-A48D-DDC75733E7CB}">
      <dsp:nvSpPr>
        <dsp:cNvPr id="0" name=""/>
        <dsp:cNvSpPr/>
      </dsp:nvSpPr>
      <dsp:spPr>
        <a:xfrm>
          <a:off x="4863959" y="3790364"/>
          <a:ext cx="2150107"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Bekanntheit der Problemlösestrategien</a:t>
          </a:r>
        </a:p>
      </dsp:txBody>
      <dsp:txXfrm>
        <a:off x="4863959" y="3790364"/>
        <a:ext cx="2150107" cy="524181"/>
      </dsp:txXfrm>
    </dsp:sp>
    <dsp:sp modelId="{41DD14E2-80F3-475D-8C9C-7CD7298E3ACF}">
      <dsp:nvSpPr>
        <dsp:cNvPr id="0" name=""/>
        <dsp:cNvSpPr/>
      </dsp:nvSpPr>
      <dsp:spPr>
        <a:xfrm>
          <a:off x="6928952" y="1557353"/>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Non-kognitive Faktoren</a:t>
          </a:r>
        </a:p>
      </dsp:txBody>
      <dsp:txXfrm>
        <a:off x="6928952" y="1557353"/>
        <a:ext cx="2459782" cy="524181"/>
      </dsp:txXfrm>
    </dsp:sp>
    <dsp:sp modelId="{0F5A4483-F307-47A6-84F9-C10F0E8576D9}">
      <dsp:nvSpPr>
        <dsp:cNvPr id="0" name=""/>
        <dsp:cNvSpPr/>
      </dsp:nvSpPr>
      <dsp:spPr>
        <a:xfrm>
          <a:off x="7543898" y="2301690"/>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Motivation</a:t>
          </a:r>
        </a:p>
      </dsp:txBody>
      <dsp:txXfrm>
        <a:off x="7543898" y="2301690"/>
        <a:ext cx="2459782" cy="524181"/>
      </dsp:txXfrm>
    </dsp:sp>
    <dsp:sp modelId="{EE206446-CE49-41E6-81AC-9CD2DB58B18E}">
      <dsp:nvSpPr>
        <dsp:cNvPr id="0" name=""/>
        <dsp:cNvSpPr/>
      </dsp:nvSpPr>
      <dsp:spPr>
        <a:xfrm>
          <a:off x="7543898" y="3046027"/>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Interesse</a:t>
          </a:r>
        </a:p>
      </dsp:txBody>
      <dsp:txXfrm>
        <a:off x="7543898" y="3046027"/>
        <a:ext cx="2459782" cy="524181"/>
      </dsp:txXfrm>
    </dsp:sp>
    <dsp:sp modelId="{6758545B-4F17-41EE-A987-BBA99D15F7E7}">
      <dsp:nvSpPr>
        <dsp:cNvPr id="0" name=""/>
        <dsp:cNvSpPr/>
      </dsp:nvSpPr>
      <dsp:spPr>
        <a:xfrm>
          <a:off x="7543898" y="3790364"/>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Selbstvertrauen</a:t>
          </a:r>
        </a:p>
      </dsp:txBody>
      <dsp:txXfrm>
        <a:off x="7543898" y="3790364"/>
        <a:ext cx="2459782" cy="5241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2230D-956D-4EF1-8724-9F1241C9491A}">
      <dsp:nvSpPr>
        <dsp:cNvPr id="0" name=""/>
        <dsp:cNvSpPr/>
      </dsp:nvSpPr>
      <dsp:spPr>
        <a:xfrm>
          <a:off x="7174930" y="2081534"/>
          <a:ext cx="368967" cy="1970921"/>
        </a:xfrm>
        <a:custGeom>
          <a:avLst/>
          <a:gdLst/>
          <a:ahLst/>
          <a:cxnLst/>
          <a:rect l="0" t="0" r="0" b="0"/>
          <a:pathLst>
            <a:path>
              <a:moveTo>
                <a:pt x="0" y="0"/>
              </a:moveTo>
              <a:lnTo>
                <a:pt x="0" y="1970921"/>
              </a:lnTo>
              <a:lnTo>
                <a:pt x="368967" y="1970921"/>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B5D1C4AD-D014-4CD4-9B38-48E4ABA36B99}">
      <dsp:nvSpPr>
        <dsp:cNvPr id="0" name=""/>
        <dsp:cNvSpPr/>
      </dsp:nvSpPr>
      <dsp:spPr>
        <a:xfrm>
          <a:off x="7174930" y="2081534"/>
          <a:ext cx="368967" cy="1226583"/>
        </a:xfrm>
        <a:custGeom>
          <a:avLst/>
          <a:gdLst/>
          <a:ahLst/>
          <a:cxnLst/>
          <a:rect l="0" t="0" r="0" b="0"/>
          <a:pathLst>
            <a:path>
              <a:moveTo>
                <a:pt x="0" y="0"/>
              </a:moveTo>
              <a:lnTo>
                <a:pt x="0" y="1226583"/>
              </a:lnTo>
              <a:lnTo>
                <a:pt x="368967" y="1226583"/>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6850066C-A720-41EB-BB4A-E80BEF800857}">
      <dsp:nvSpPr>
        <dsp:cNvPr id="0" name=""/>
        <dsp:cNvSpPr/>
      </dsp:nvSpPr>
      <dsp:spPr>
        <a:xfrm>
          <a:off x="7174930" y="2081534"/>
          <a:ext cx="368967" cy="482246"/>
        </a:xfrm>
        <a:custGeom>
          <a:avLst/>
          <a:gdLst/>
          <a:ahLst/>
          <a:cxnLst/>
          <a:rect l="0" t="0" r="0" b="0"/>
          <a:pathLst>
            <a:path>
              <a:moveTo>
                <a:pt x="0" y="0"/>
              </a:moveTo>
              <a:lnTo>
                <a:pt x="0" y="482246"/>
              </a:lnTo>
              <a:lnTo>
                <a:pt x="368967" y="48224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0FE8AFC5-20D9-4996-BB00-8B31E9B40DF7}">
      <dsp:nvSpPr>
        <dsp:cNvPr id="0" name=""/>
        <dsp:cNvSpPr/>
      </dsp:nvSpPr>
      <dsp:spPr>
        <a:xfrm>
          <a:off x="6818874" y="1337197"/>
          <a:ext cx="1339969" cy="220156"/>
        </a:xfrm>
        <a:custGeom>
          <a:avLst/>
          <a:gdLst/>
          <a:ahLst/>
          <a:cxnLst/>
          <a:rect l="0" t="0" r="0" b="0"/>
          <a:pathLst>
            <a:path>
              <a:moveTo>
                <a:pt x="0" y="0"/>
              </a:moveTo>
              <a:lnTo>
                <a:pt x="0" y="110078"/>
              </a:lnTo>
              <a:lnTo>
                <a:pt x="1339969" y="110078"/>
              </a:lnTo>
              <a:lnTo>
                <a:pt x="1339969" y="22015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9B25CE16-0383-46AB-AB41-B5318A146C7C}">
      <dsp:nvSpPr>
        <dsp:cNvPr id="0" name=""/>
        <dsp:cNvSpPr/>
      </dsp:nvSpPr>
      <dsp:spPr>
        <a:xfrm>
          <a:off x="4494991" y="2081534"/>
          <a:ext cx="368967" cy="1970921"/>
        </a:xfrm>
        <a:custGeom>
          <a:avLst/>
          <a:gdLst/>
          <a:ahLst/>
          <a:cxnLst/>
          <a:rect l="0" t="0" r="0" b="0"/>
          <a:pathLst>
            <a:path>
              <a:moveTo>
                <a:pt x="0" y="0"/>
              </a:moveTo>
              <a:lnTo>
                <a:pt x="0" y="1970921"/>
              </a:lnTo>
              <a:lnTo>
                <a:pt x="368967" y="1970921"/>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7C0CCE45-911B-4EAA-BCBF-50D9590427F5}">
      <dsp:nvSpPr>
        <dsp:cNvPr id="0" name=""/>
        <dsp:cNvSpPr/>
      </dsp:nvSpPr>
      <dsp:spPr>
        <a:xfrm>
          <a:off x="4494991" y="2081534"/>
          <a:ext cx="368967" cy="1226583"/>
        </a:xfrm>
        <a:custGeom>
          <a:avLst/>
          <a:gdLst/>
          <a:ahLst/>
          <a:cxnLst/>
          <a:rect l="0" t="0" r="0" b="0"/>
          <a:pathLst>
            <a:path>
              <a:moveTo>
                <a:pt x="0" y="0"/>
              </a:moveTo>
              <a:lnTo>
                <a:pt x="0" y="1226583"/>
              </a:lnTo>
              <a:lnTo>
                <a:pt x="368967" y="1226583"/>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7C4EE5D4-9746-4BE5-8CA0-CC72725B65BD}">
      <dsp:nvSpPr>
        <dsp:cNvPr id="0" name=""/>
        <dsp:cNvSpPr/>
      </dsp:nvSpPr>
      <dsp:spPr>
        <a:xfrm>
          <a:off x="4494991" y="2081534"/>
          <a:ext cx="368967" cy="482246"/>
        </a:xfrm>
        <a:custGeom>
          <a:avLst/>
          <a:gdLst/>
          <a:ahLst/>
          <a:cxnLst/>
          <a:rect l="0" t="0" r="0" b="0"/>
          <a:pathLst>
            <a:path>
              <a:moveTo>
                <a:pt x="0" y="0"/>
              </a:moveTo>
              <a:lnTo>
                <a:pt x="0" y="482246"/>
              </a:lnTo>
              <a:lnTo>
                <a:pt x="368967" y="48224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73E755F4-7B04-4465-9184-673260F56727}">
      <dsp:nvSpPr>
        <dsp:cNvPr id="0" name=""/>
        <dsp:cNvSpPr/>
      </dsp:nvSpPr>
      <dsp:spPr>
        <a:xfrm>
          <a:off x="5478905" y="1337197"/>
          <a:ext cx="1339969" cy="220156"/>
        </a:xfrm>
        <a:custGeom>
          <a:avLst/>
          <a:gdLst/>
          <a:ahLst/>
          <a:cxnLst/>
          <a:rect l="0" t="0" r="0" b="0"/>
          <a:pathLst>
            <a:path>
              <a:moveTo>
                <a:pt x="1339969" y="0"/>
              </a:moveTo>
              <a:lnTo>
                <a:pt x="1339969" y="110078"/>
              </a:lnTo>
              <a:lnTo>
                <a:pt x="0" y="110078"/>
              </a:lnTo>
              <a:lnTo>
                <a:pt x="0" y="22015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183955F1-9273-4307-AC5E-8A6699691036}">
      <dsp:nvSpPr>
        <dsp:cNvPr id="0" name=""/>
        <dsp:cNvSpPr/>
      </dsp:nvSpPr>
      <dsp:spPr>
        <a:xfrm>
          <a:off x="4501447" y="592859"/>
          <a:ext cx="2317427" cy="220156"/>
        </a:xfrm>
        <a:custGeom>
          <a:avLst/>
          <a:gdLst/>
          <a:ahLst/>
          <a:cxnLst/>
          <a:rect l="0" t="0" r="0" b="0"/>
          <a:pathLst>
            <a:path>
              <a:moveTo>
                <a:pt x="0" y="0"/>
              </a:moveTo>
              <a:lnTo>
                <a:pt x="0" y="110078"/>
              </a:lnTo>
              <a:lnTo>
                <a:pt x="2317427" y="110078"/>
              </a:lnTo>
              <a:lnTo>
                <a:pt x="2317427" y="22015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65D95F8E-98F5-4F4C-BAC1-B6E1D28A7064}">
      <dsp:nvSpPr>
        <dsp:cNvPr id="0" name=""/>
        <dsp:cNvSpPr/>
      </dsp:nvSpPr>
      <dsp:spPr>
        <a:xfrm>
          <a:off x="1200107" y="1337197"/>
          <a:ext cx="368967" cy="3459595"/>
        </a:xfrm>
        <a:custGeom>
          <a:avLst/>
          <a:gdLst/>
          <a:ahLst/>
          <a:cxnLst/>
          <a:rect l="0" t="0" r="0" b="0"/>
          <a:pathLst>
            <a:path>
              <a:moveTo>
                <a:pt x="0" y="0"/>
              </a:moveTo>
              <a:lnTo>
                <a:pt x="0" y="3459595"/>
              </a:lnTo>
              <a:lnTo>
                <a:pt x="368967" y="3459595"/>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C34C1A57-5F59-48B3-AE8D-1FFAB2D32E03}">
      <dsp:nvSpPr>
        <dsp:cNvPr id="0" name=""/>
        <dsp:cNvSpPr/>
      </dsp:nvSpPr>
      <dsp:spPr>
        <a:xfrm>
          <a:off x="1200107" y="1337197"/>
          <a:ext cx="368967" cy="2715258"/>
        </a:xfrm>
        <a:custGeom>
          <a:avLst/>
          <a:gdLst/>
          <a:ahLst/>
          <a:cxnLst/>
          <a:rect l="0" t="0" r="0" b="0"/>
          <a:pathLst>
            <a:path>
              <a:moveTo>
                <a:pt x="0" y="0"/>
              </a:moveTo>
              <a:lnTo>
                <a:pt x="0" y="2715258"/>
              </a:lnTo>
              <a:lnTo>
                <a:pt x="368967" y="2715258"/>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840AAA71-E8CE-4C1F-BD0A-6971EB062F7E}">
      <dsp:nvSpPr>
        <dsp:cNvPr id="0" name=""/>
        <dsp:cNvSpPr/>
      </dsp:nvSpPr>
      <dsp:spPr>
        <a:xfrm>
          <a:off x="1200107" y="1337197"/>
          <a:ext cx="368967" cy="1970921"/>
        </a:xfrm>
        <a:custGeom>
          <a:avLst/>
          <a:gdLst/>
          <a:ahLst/>
          <a:cxnLst/>
          <a:rect l="0" t="0" r="0" b="0"/>
          <a:pathLst>
            <a:path>
              <a:moveTo>
                <a:pt x="0" y="0"/>
              </a:moveTo>
              <a:lnTo>
                <a:pt x="0" y="1970921"/>
              </a:lnTo>
              <a:lnTo>
                <a:pt x="368967" y="1970921"/>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ACBA6DFD-926C-4F08-B1A6-8132E3CD6628}">
      <dsp:nvSpPr>
        <dsp:cNvPr id="0" name=""/>
        <dsp:cNvSpPr/>
      </dsp:nvSpPr>
      <dsp:spPr>
        <a:xfrm>
          <a:off x="1200107" y="1337197"/>
          <a:ext cx="368967" cy="1226583"/>
        </a:xfrm>
        <a:custGeom>
          <a:avLst/>
          <a:gdLst/>
          <a:ahLst/>
          <a:cxnLst/>
          <a:rect l="0" t="0" r="0" b="0"/>
          <a:pathLst>
            <a:path>
              <a:moveTo>
                <a:pt x="0" y="0"/>
              </a:moveTo>
              <a:lnTo>
                <a:pt x="0" y="1226583"/>
              </a:lnTo>
              <a:lnTo>
                <a:pt x="368967" y="1226583"/>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B9854FDC-EF86-48F6-9174-DD7F2CA239C0}">
      <dsp:nvSpPr>
        <dsp:cNvPr id="0" name=""/>
        <dsp:cNvSpPr/>
      </dsp:nvSpPr>
      <dsp:spPr>
        <a:xfrm>
          <a:off x="1200107" y="1337197"/>
          <a:ext cx="368967" cy="482246"/>
        </a:xfrm>
        <a:custGeom>
          <a:avLst/>
          <a:gdLst/>
          <a:ahLst/>
          <a:cxnLst/>
          <a:rect l="0" t="0" r="0" b="0"/>
          <a:pathLst>
            <a:path>
              <a:moveTo>
                <a:pt x="0" y="0"/>
              </a:moveTo>
              <a:lnTo>
                <a:pt x="0" y="482246"/>
              </a:lnTo>
              <a:lnTo>
                <a:pt x="368967" y="48224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D9133246-3748-45BD-A9ED-9B6EF9563821}">
      <dsp:nvSpPr>
        <dsp:cNvPr id="0" name=""/>
        <dsp:cNvSpPr/>
      </dsp:nvSpPr>
      <dsp:spPr>
        <a:xfrm>
          <a:off x="2184020" y="592859"/>
          <a:ext cx="2317427" cy="220156"/>
        </a:xfrm>
        <a:custGeom>
          <a:avLst/>
          <a:gdLst/>
          <a:ahLst/>
          <a:cxnLst/>
          <a:rect l="0" t="0" r="0" b="0"/>
          <a:pathLst>
            <a:path>
              <a:moveTo>
                <a:pt x="2317427" y="0"/>
              </a:moveTo>
              <a:lnTo>
                <a:pt x="2317427" y="110078"/>
              </a:lnTo>
              <a:lnTo>
                <a:pt x="0" y="110078"/>
              </a:lnTo>
              <a:lnTo>
                <a:pt x="0" y="220156"/>
              </a:lnTo>
            </a:path>
          </a:pathLst>
        </a:custGeom>
        <a:noFill/>
        <a:ln w="12700" cap="flat" cmpd="sng" algn="ctr">
          <a:solidFill>
            <a:srgbClr val="000000"/>
          </a:solidFill>
          <a:prstDash val="solid"/>
          <a:miter lim="800000"/>
        </a:ln>
        <a:effectLst/>
      </dsp:spPr>
      <dsp:style>
        <a:lnRef idx="2">
          <a:scrgbClr r="0" g="0" b="0"/>
        </a:lnRef>
        <a:fillRef idx="0">
          <a:scrgbClr r="0" g="0" b="0"/>
        </a:fillRef>
        <a:effectRef idx="0">
          <a:scrgbClr r="0" g="0" b="0"/>
        </a:effectRef>
        <a:fontRef idx="minor"/>
      </dsp:style>
    </dsp:sp>
    <dsp:sp modelId="{588C6F04-A95B-4A32-9627-763E32F525A9}">
      <dsp:nvSpPr>
        <dsp:cNvPr id="0" name=""/>
        <dsp:cNvSpPr/>
      </dsp:nvSpPr>
      <dsp:spPr>
        <a:xfrm>
          <a:off x="2941772" y="2411"/>
          <a:ext cx="3119349" cy="590448"/>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b="1" kern="1200" dirty="0">
              <a:solidFill>
                <a:srgbClr val="000000"/>
              </a:solidFill>
              <a:latin typeface="+mj-lt"/>
            </a:rPr>
            <a:t>Schwierigkeit eines Problems</a:t>
          </a:r>
        </a:p>
      </dsp:txBody>
      <dsp:txXfrm>
        <a:off x="2941772" y="2411"/>
        <a:ext cx="3119349" cy="590448"/>
      </dsp:txXfrm>
    </dsp:sp>
    <dsp:sp modelId="{7EB50610-799E-4164-89BF-A76AF909D8D8}">
      <dsp:nvSpPr>
        <dsp:cNvPr id="0" name=""/>
        <dsp:cNvSpPr/>
      </dsp:nvSpPr>
      <dsp:spPr>
        <a:xfrm>
          <a:off x="954128" y="813016"/>
          <a:ext cx="2459782" cy="524181"/>
        </a:xfrm>
        <a:prstGeom prst="rect">
          <a:avLst/>
        </a:prstGeom>
        <a:solidFill>
          <a:schemeClr val="bg1">
            <a:lumMod val="7500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bg1"/>
              </a:solidFill>
              <a:latin typeface="+mj-lt"/>
            </a:rPr>
            <a:t>Problemmerkmale</a:t>
          </a:r>
        </a:p>
      </dsp:txBody>
      <dsp:txXfrm>
        <a:off x="954128" y="813016"/>
        <a:ext cx="2459782" cy="524181"/>
      </dsp:txXfrm>
    </dsp:sp>
    <dsp:sp modelId="{3117C1B3-7EDF-437A-B67A-B9E04E1ED639}">
      <dsp:nvSpPr>
        <dsp:cNvPr id="0" name=""/>
        <dsp:cNvSpPr/>
      </dsp:nvSpPr>
      <dsp:spPr>
        <a:xfrm>
          <a:off x="1569074" y="1557353"/>
          <a:ext cx="2459782" cy="524181"/>
        </a:xfrm>
        <a:prstGeom prst="rect">
          <a:avLst/>
        </a:prstGeom>
        <a:solidFill>
          <a:schemeClr val="bg1">
            <a:lumMod val="7500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bg1"/>
              </a:solidFill>
              <a:latin typeface="+mj-lt"/>
            </a:rPr>
            <a:t>Klarheit/Eindeutigkeit</a:t>
          </a:r>
        </a:p>
      </dsp:txBody>
      <dsp:txXfrm>
        <a:off x="1569074" y="1557353"/>
        <a:ext cx="2459782" cy="524181"/>
      </dsp:txXfrm>
    </dsp:sp>
    <dsp:sp modelId="{388DF4D4-C02C-4F03-88AF-BBC18A9340F9}">
      <dsp:nvSpPr>
        <dsp:cNvPr id="0" name=""/>
        <dsp:cNvSpPr/>
      </dsp:nvSpPr>
      <dsp:spPr>
        <a:xfrm>
          <a:off x="1569074" y="2301690"/>
          <a:ext cx="2459782" cy="524181"/>
        </a:xfrm>
        <a:prstGeom prst="rect">
          <a:avLst/>
        </a:prstGeom>
        <a:solidFill>
          <a:schemeClr val="bg1">
            <a:lumMod val="7500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bg1"/>
              </a:solidFill>
              <a:latin typeface="+mj-lt"/>
            </a:rPr>
            <a:t>Vernetztheit</a:t>
          </a:r>
        </a:p>
      </dsp:txBody>
      <dsp:txXfrm>
        <a:off x="1569074" y="2301690"/>
        <a:ext cx="2459782" cy="524181"/>
      </dsp:txXfrm>
    </dsp:sp>
    <dsp:sp modelId="{9BEF1889-EC43-489D-BA89-EEFB1F051E78}">
      <dsp:nvSpPr>
        <dsp:cNvPr id="0" name=""/>
        <dsp:cNvSpPr/>
      </dsp:nvSpPr>
      <dsp:spPr>
        <a:xfrm>
          <a:off x="1569074" y="3046027"/>
          <a:ext cx="2459782" cy="524181"/>
        </a:xfrm>
        <a:prstGeom prst="rect">
          <a:avLst/>
        </a:prstGeom>
        <a:solidFill>
          <a:schemeClr val="bg1">
            <a:lumMod val="7500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bg1"/>
              </a:solidFill>
              <a:latin typeface="+mj-lt"/>
            </a:rPr>
            <a:t>Dynamik</a:t>
          </a:r>
        </a:p>
      </dsp:txBody>
      <dsp:txXfrm>
        <a:off x="1569074" y="3046027"/>
        <a:ext cx="2459782" cy="524181"/>
      </dsp:txXfrm>
    </dsp:sp>
    <dsp:sp modelId="{8B630F7D-8D4A-4AA0-A9DC-2D83A8D7E54A}">
      <dsp:nvSpPr>
        <dsp:cNvPr id="0" name=""/>
        <dsp:cNvSpPr/>
      </dsp:nvSpPr>
      <dsp:spPr>
        <a:xfrm>
          <a:off x="1569074" y="3790364"/>
          <a:ext cx="2459782" cy="524181"/>
        </a:xfrm>
        <a:prstGeom prst="rect">
          <a:avLst/>
        </a:prstGeom>
        <a:solidFill>
          <a:schemeClr val="bg1">
            <a:lumMod val="7500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bg1"/>
              </a:solidFill>
              <a:latin typeface="+mj-lt"/>
            </a:rPr>
            <a:t>Interessenskonflikte</a:t>
          </a:r>
        </a:p>
      </dsp:txBody>
      <dsp:txXfrm>
        <a:off x="1569074" y="3790364"/>
        <a:ext cx="2459782" cy="524181"/>
      </dsp:txXfrm>
    </dsp:sp>
    <dsp:sp modelId="{880EC04E-3B2D-45FB-9F69-D805F8C4461D}">
      <dsp:nvSpPr>
        <dsp:cNvPr id="0" name=""/>
        <dsp:cNvSpPr/>
      </dsp:nvSpPr>
      <dsp:spPr>
        <a:xfrm>
          <a:off x="1569074" y="4534702"/>
          <a:ext cx="2459782" cy="524181"/>
        </a:xfrm>
        <a:prstGeom prst="rect">
          <a:avLst/>
        </a:prstGeom>
        <a:solidFill>
          <a:schemeClr val="bg1">
            <a:lumMod val="75000"/>
          </a:scheme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bg1"/>
              </a:solidFill>
              <a:latin typeface="+mj-lt"/>
            </a:rPr>
            <a:t>Handlungskontrolle</a:t>
          </a:r>
        </a:p>
      </dsp:txBody>
      <dsp:txXfrm>
        <a:off x="1569074" y="4534702"/>
        <a:ext cx="2459782" cy="524181"/>
      </dsp:txXfrm>
    </dsp:sp>
    <dsp:sp modelId="{5C668936-512F-482C-902C-C524646ACC68}">
      <dsp:nvSpPr>
        <dsp:cNvPr id="0" name=""/>
        <dsp:cNvSpPr/>
      </dsp:nvSpPr>
      <dsp:spPr>
        <a:xfrm>
          <a:off x="5588983" y="813016"/>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Merkmale des Problemlösenden</a:t>
          </a:r>
        </a:p>
      </dsp:txBody>
      <dsp:txXfrm>
        <a:off x="5588983" y="813016"/>
        <a:ext cx="2459782" cy="524181"/>
      </dsp:txXfrm>
    </dsp:sp>
    <dsp:sp modelId="{0BE0A383-A2DC-4A60-8AF8-998CD697A597}">
      <dsp:nvSpPr>
        <dsp:cNvPr id="0" name=""/>
        <dsp:cNvSpPr/>
      </dsp:nvSpPr>
      <dsp:spPr>
        <a:xfrm>
          <a:off x="4249013" y="1557353"/>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Domänenspezifisches (Vor-) Wissen</a:t>
          </a:r>
        </a:p>
      </dsp:txBody>
      <dsp:txXfrm>
        <a:off x="4249013" y="1557353"/>
        <a:ext cx="2459782" cy="524181"/>
      </dsp:txXfrm>
    </dsp:sp>
    <dsp:sp modelId="{C50CB02C-7704-4A8F-891C-49BDCE525274}">
      <dsp:nvSpPr>
        <dsp:cNvPr id="0" name=""/>
        <dsp:cNvSpPr/>
      </dsp:nvSpPr>
      <dsp:spPr>
        <a:xfrm>
          <a:off x="4863959" y="2301690"/>
          <a:ext cx="2016650"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Fachwissen</a:t>
          </a:r>
        </a:p>
      </dsp:txBody>
      <dsp:txXfrm>
        <a:off x="4863959" y="2301690"/>
        <a:ext cx="2016650" cy="524181"/>
      </dsp:txXfrm>
    </dsp:sp>
    <dsp:sp modelId="{E6A979BB-E2AD-43FA-9D0D-590AB50B798C}">
      <dsp:nvSpPr>
        <dsp:cNvPr id="0" name=""/>
        <dsp:cNvSpPr/>
      </dsp:nvSpPr>
      <dsp:spPr>
        <a:xfrm>
          <a:off x="4863959" y="3046027"/>
          <a:ext cx="2031285"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Erfahrung</a:t>
          </a:r>
        </a:p>
      </dsp:txBody>
      <dsp:txXfrm>
        <a:off x="4863959" y="3046027"/>
        <a:ext cx="2031285" cy="524181"/>
      </dsp:txXfrm>
    </dsp:sp>
    <dsp:sp modelId="{FB385750-EE75-47C4-A48D-DDC75733E7CB}">
      <dsp:nvSpPr>
        <dsp:cNvPr id="0" name=""/>
        <dsp:cNvSpPr/>
      </dsp:nvSpPr>
      <dsp:spPr>
        <a:xfrm>
          <a:off x="4863959" y="3790364"/>
          <a:ext cx="2150107"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Bekanntheit der Problemlösestrategien</a:t>
          </a:r>
        </a:p>
      </dsp:txBody>
      <dsp:txXfrm>
        <a:off x="4863959" y="3790364"/>
        <a:ext cx="2150107" cy="524181"/>
      </dsp:txXfrm>
    </dsp:sp>
    <dsp:sp modelId="{41DD14E2-80F3-475D-8C9C-7CD7298E3ACF}">
      <dsp:nvSpPr>
        <dsp:cNvPr id="0" name=""/>
        <dsp:cNvSpPr/>
      </dsp:nvSpPr>
      <dsp:spPr>
        <a:xfrm>
          <a:off x="6928952" y="1557353"/>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Non-kognitive Faktoren</a:t>
          </a:r>
        </a:p>
      </dsp:txBody>
      <dsp:txXfrm>
        <a:off x="6928952" y="1557353"/>
        <a:ext cx="2459782" cy="524181"/>
      </dsp:txXfrm>
    </dsp:sp>
    <dsp:sp modelId="{0F5A4483-F307-47A6-84F9-C10F0E8576D9}">
      <dsp:nvSpPr>
        <dsp:cNvPr id="0" name=""/>
        <dsp:cNvSpPr/>
      </dsp:nvSpPr>
      <dsp:spPr>
        <a:xfrm>
          <a:off x="7543898" y="2301690"/>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Motivation</a:t>
          </a:r>
        </a:p>
      </dsp:txBody>
      <dsp:txXfrm>
        <a:off x="7543898" y="2301690"/>
        <a:ext cx="2459782" cy="524181"/>
      </dsp:txXfrm>
    </dsp:sp>
    <dsp:sp modelId="{EE206446-CE49-41E6-81AC-9CD2DB58B18E}">
      <dsp:nvSpPr>
        <dsp:cNvPr id="0" name=""/>
        <dsp:cNvSpPr/>
      </dsp:nvSpPr>
      <dsp:spPr>
        <a:xfrm>
          <a:off x="7543898" y="3046027"/>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Interesse</a:t>
          </a:r>
        </a:p>
      </dsp:txBody>
      <dsp:txXfrm>
        <a:off x="7543898" y="3046027"/>
        <a:ext cx="2459782" cy="524181"/>
      </dsp:txXfrm>
    </dsp:sp>
    <dsp:sp modelId="{6758545B-4F17-41EE-A987-BBA99D15F7E7}">
      <dsp:nvSpPr>
        <dsp:cNvPr id="0" name=""/>
        <dsp:cNvSpPr/>
      </dsp:nvSpPr>
      <dsp:spPr>
        <a:xfrm>
          <a:off x="7543898" y="3790364"/>
          <a:ext cx="2459782" cy="524181"/>
        </a:xfrm>
        <a:prstGeom prst="rect">
          <a:avLst/>
        </a:prstGeom>
        <a:no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rgbClr val="000000"/>
              </a:solidFill>
              <a:latin typeface="+mj-lt"/>
            </a:rPr>
            <a:t>Selbstvertrauen</a:t>
          </a:r>
        </a:p>
      </dsp:txBody>
      <dsp:txXfrm>
        <a:off x="7543898" y="3790364"/>
        <a:ext cx="2459782" cy="52418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20728-F9FF-4EFB-B6A1-D6AE5E5537BD}">
      <dsp:nvSpPr>
        <dsp:cNvPr id="0" name=""/>
        <dsp:cNvSpPr/>
      </dsp:nvSpPr>
      <dsp:spPr>
        <a:xfrm>
          <a:off x="618618" y="100294"/>
          <a:ext cx="2512153" cy="1851985"/>
        </a:xfrm>
        <a:prstGeom prst="rect">
          <a:avLst/>
        </a:prstGeom>
        <a:noFill/>
        <a:ln w="28575" cap="flat" cmpd="sng" algn="ctr">
          <a:solidFill>
            <a:schemeClr val="accent6"/>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a:solidFill>
                <a:schemeClr val="tx1"/>
              </a:solidFill>
            </a:rPr>
            <a:t>Dynamik </a:t>
          </a:r>
          <a:r>
            <a:rPr lang="de-DE" sz="1600" b="0" kern="1200" dirty="0">
              <a:solidFill>
                <a:schemeClr val="tx1"/>
              </a:solidFill>
            </a:rPr>
            <a:t>spielt in den Aufgaben kaum eine Rolle</a:t>
          </a:r>
          <a:endParaRPr lang="de-DE" sz="1800" b="0" kern="1200" dirty="0">
            <a:solidFill>
              <a:schemeClr val="tx1"/>
            </a:solidFill>
          </a:endParaRPr>
        </a:p>
      </dsp:txBody>
      <dsp:txXfrm>
        <a:off x="618618" y="100294"/>
        <a:ext cx="2512153" cy="1851985"/>
      </dsp:txXfrm>
    </dsp:sp>
    <dsp:sp modelId="{321CB763-1C2D-4A5B-AC82-40A8375F4B1D}">
      <dsp:nvSpPr>
        <dsp:cNvPr id="0" name=""/>
        <dsp:cNvSpPr/>
      </dsp:nvSpPr>
      <dsp:spPr>
        <a:xfrm>
          <a:off x="616379" y="2026660"/>
          <a:ext cx="2519999" cy="1851985"/>
        </a:xfrm>
        <a:prstGeom prst="rect">
          <a:avLst/>
        </a:prstGeom>
        <a:noFill/>
        <a:ln w="28575" cap="flat" cmpd="sng" algn="ctr">
          <a:solidFill>
            <a:schemeClr val="accent6"/>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ts val="0"/>
            </a:spcAft>
          </a:pPr>
          <a:r>
            <a:rPr lang="de-DE" sz="1700" b="1" kern="1200" dirty="0">
              <a:solidFill>
                <a:schemeClr val="tx1"/>
              </a:solidFill>
            </a:rPr>
            <a:t>(Multiple) Stake-holderinteressen </a:t>
          </a:r>
          <a:r>
            <a:rPr lang="de-DE" sz="1600" b="0" kern="1200" dirty="0">
              <a:solidFill>
                <a:schemeClr val="tx1"/>
              </a:solidFill>
            </a:rPr>
            <a:t>und etwaige Konflikte zwischen diesen müssen kaum berücksichtigt werden, meist ist nur die Perspektive des Betriebs relevant </a:t>
          </a:r>
        </a:p>
        <a:p>
          <a:pPr lvl="0" algn="ctr" defTabSz="755650">
            <a:lnSpc>
              <a:spcPct val="90000"/>
            </a:lnSpc>
            <a:spcBef>
              <a:spcPct val="0"/>
            </a:spcBef>
            <a:spcAft>
              <a:spcPts val="0"/>
            </a:spcAft>
          </a:pPr>
          <a:r>
            <a:rPr lang="de-DE" sz="1600" b="0" kern="1200" dirty="0">
              <a:solidFill>
                <a:schemeClr val="tx1"/>
              </a:solidFill>
            </a:rPr>
            <a:t>(ca. 95,5 %) </a:t>
          </a:r>
        </a:p>
      </dsp:txBody>
      <dsp:txXfrm>
        <a:off x="616379" y="2026660"/>
        <a:ext cx="2519999" cy="1851985"/>
      </dsp:txXfrm>
    </dsp:sp>
    <dsp:sp modelId="{C43BF1AC-48A3-46BF-BA27-70731D81907B}">
      <dsp:nvSpPr>
        <dsp:cNvPr id="0" name=""/>
        <dsp:cNvSpPr/>
      </dsp:nvSpPr>
      <dsp:spPr>
        <a:xfrm>
          <a:off x="3199301" y="105078"/>
          <a:ext cx="2411991" cy="1851985"/>
        </a:xfrm>
        <a:prstGeom prst="rect">
          <a:avLst/>
        </a:prstGeom>
        <a:noFill/>
        <a:ln w="28575" cap="flat" cmpd="sng" algn="ctr">
          <a:solidFill>
            <a:schemeClr val="accent6"/>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0" kern="1200" dirty="0">
              <a:solidFill>
                <a:schemeClr val="tx1"/>
              </a:solidFill>
            </a:rPr>
            <a:t>Kurz- und vor allem langfristige </a:t>
          </a:r>
          <a:r>
            <a:rPr lang="de-DE" sz="1800" b="1" kern="1200" dirty="0">
              <a:solidFill>
                <a:schemeClr val="tx1"/>
              </a:solidFill>
            </a:rPr>
            <a:t>Wirkungen </a:t>
          </a:r>
          <a:br>
            <a:rPr lang="de-DE" sz="1800" b="1" kern="1200" dirty="0">
              <a:solidFill>
                <a:schemeClr val="tx1"/>
              </a:solidFill>
            </a:rPr>
          </a:br>
          <a:r>
            <a:rPr lang="de-DE" sz="1800" b="0" kern="1200" dirty="0">
              <a:solidFill>
                <a:schemeClr val="tx1"/>
              </a:solidFill>
            </a:rPr>
            <a:t>müssen selten berücksichtigt werden </a:t>
          </a:r>
          <a:r>
            <a:rPr lang="de-DE" sz="1600" b="0" kern="1200" dirty="0">
              <a:solidFill>
                <a:schemeClr val="tx1"/>
              </a:solidFill>
            </a:rPr>
            <a:t>(ca. 1,9 %) </a:t>
          </a:r>
        </a:p>
      </dsp:txBody>
      <dsp:txXfrm>
        <a:off x="3199301" y="105078"/>
        <a:ext cx="2411991" cy="1851985"/>
      </dsp:txXfrm>
    </dsp:sp>
    <dsp:sp modelId="{AF28756B-09EC-4AC2-BC79-3AD22A466F89}">
      <dsp:nvSpPr>
        <dsp:cNvPr id="0" name=""/>
        <dsp:cNvSpPr/>
      </dsp:nvSpPr>
      <dsp:spPr>
        <a:xfrm>
          <a:off x="3179762" y="2045669"/>
          <a:ext cx="2430056" cy="1851985"/>
        </a:xfrm>
        <a:prstGeom prst="rect">
          <a:avLst/>
        </a:prstGeom>
        <a:noFill/>
        <a:ln w="28575" cap="flat" cmpd="sng" algn="ctr">
          <a:solidFill>
            <a:schemeClr val="accent6"/>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ts val="0"/>
            </a:spcAft>
          </a:pPr>
          <a:r>
            <a:rPr lang="de-DE" sz="1700" b="1" kern="1200" dirty="0">
              <a:solidFill>
                <a:schemeClr val="tx1"/>
              </a:solidFill>
            </a:rPr>
            <a:t>Entscheidungen/ </a:t>
          </a:r>
          <a:r>
            <a:rPr lang="de-DE" sz="1600" b="1" kern="1200" dirty="0">
              <a:solidFill>
                <a:schemeClr val="tx1"/>
              </a:solidFill>
            </a:rPr>
            <a:t>Lösungen</a:t>
          </a:r>
          <a:r>
            <a:rPr lang="de-DE" sz="1600" kern="1200" dirty="0">
              <a:solidFill>
                <a:schemeClr val="tx1"/>
              </a:solidFill>
            </a:rPr>
            <a:t> müssen selten </a:t>
          </a:r>
          <a:r>
            <a:rPr lang="de-DE" sz="1600" b="1" kern="1200" dirty="0">
              <a:solidFill>
                <a:schemeClr val="tx1"/>
              </a:solidFill>
            </a:rPr>
            <a:t>begründet und/oder reflektiert </a:t>
          </a:r>
          <a:r>
            <a:rPr lang="de-DE" sz="1600" kern="1200" dirty="0">
              <a:solidFill>
                <a:schemeClr val="tx1"/>
              </a:solidFill>
            </a:rPr>
            <a:t>werden </a:t>
          </a:r>
        </a:p>
        <a:p>
          <a:pPr lvl="0" algn="ctr" defTabSz="755650">
            <a:lnSpc>
              <a:spcPct val="90000"/>
            </a:lnSpc>
            <a:spcBef>
              <a:spcPct val="0"/>
            </a:spcBef>
            <a:spcAft>
              <a:spcPts val="0"/>
            </a:spcAft>
          </a:pPr>
          <a:r>
            <a:rPr lang="de-DE" sz="1600" b="0" kern="1200" dirty="0">
              <a:solidFill>
                <a:schemeClr val="tx1"/>
              </a:solidFill>
            </a:rPr>
            <a:t>(ca. 4,8 %) </a:t>
          </a:r>
          <a:endParaRPr lang="de-DE" sz="1800" b="1" kern="1200" dirty="0">
            <a:solidFill>
              <a:schemeClr val="tx1"/>
            </a:solidFill>
          </a:endParaRPr>
        </a:p>
      </dsp:txBody>
      <dsp:txXfrm>
        <a:off x="3179762" y="2045669"/>
        <a:ext cx="2430056" cy="18519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90B39-3C26-44D9-AE47-FE0EBCE0784B}">
      <dsp:nvSpPr>
        <dsp:cNvPr id="0" name=""/>
        <dsp:cNvSpPr/>
      </dsp:nvSpPr>
      <dsp:spPr>
        <a:xfrm>
          <a:off x="0" y="40696"/>
          <a:ext cx="3348628" cy="3808025"/>
        </a:xfrm>
        <a:prstGeom prst="rect">
          <a:avLst/>
        </a:prstGeom>
        <a:noFill/>
        <a:ln w="28575" cap="flat" cmpd="sng" algn="ctr">
          <a:solidFill>
            <a:schemeClr val="accent6"/>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de-DE" sz="1800" b="1" kern="1200" dirty="0">
              <a:solidFill>
                <a:schemeClr val="tx1"/>
              </a:solidFill>
            </a:rPr>
            <a:t>Klarheit/Eindeutigkeit</a:t>
          </a:r>
        </a:p>
        <a:p>
          <a:pPr marL="171450" lvl="1" indent="-171450" algn="l" defTabSz="755650">
            <a:lnSpc>
              <a:spcPct val="90000"/>
            </a:lnSpc>
            <a:spcBef>
              <a:spcPct val="0"/>
            </a:spcBef>
            <a:spcAft>
              <a:spcPct val="15000"/>
            </a:spcAft>
            <a:buChar char="••"/>
          </a:pPr>
          <a:r>
            <a:rPr lang="de-DE" sz="1700" b="1" kern="1200" dirty="0">
              <a:solidFill>
                <a:schemeClr val="tx1"/>
              </a:solidFill>
            </a:rPr>
            <a:t>Ist- und Ziel-Analyse </a:t>
          </a:r>
          <a:br>
            <a:rPr lang="de-DE" sz="1700" b="1" kern="1200" dirty="0">
              <a:solidFill>
                <a:schemeClr val="tx1"/>
              </a:solidFill>
            </a:rPr>
          </a:br>
          <a:r>
            <a:rPr lang="de-DE" sz="1650" b="0" kern="1200" dirty="0">
              <a:solidFill>
                <a:schemeClr val="tx1"/>
              </a:solidFill>
            </a:rPr>
            <a:t>sind nur selten erforderlich, da der Ist- Zustand (ca. 85,7 %) und das Handlungsziel (ca. 99,5 %) zumeist eindeutig vorgegeben sind</a:t>
          </a:r>
        </a:p>
        <a:p>
          <a:pPr marL="171450" lvl="1" indent="-171450" algn="l" defTabSz="755650">
            <a:lnSpc>
              <a:spcPct val="90000"/>
            </a:lnSpc>
            <a:spcBef>
              <a:spcPct val="0"/>
            </a:spcBef>
            <a:spcAft>
              <a:spcPct val="15000"/>
            </a:spcAft>
            <a:buChar char="••"/>
          </a:pPr>
          <a:r>
            <a:rPr lang="de-DE" sz="1700" b="1" kern="1200" dirty="0">
              <a:solidFill>
                <a:schemeClr val="tx1"/>
              </a:solidFill>
            </a:rPr>
            <a:t>Informationen</a:t>
          </a:r>
          <a:r>
            <a:rPr lang="de-DE" sz="1650" kern="1200" dirty="0">
              <a:solidFill>
                <a:schemeClr val="tx1"/>
              </a:solidFill>
            </a:rPr>
            <a:t> müssen nur selten aus mehreren umfangreichen Anhängen abgeglichen und gefiltert werden </a:t>
          </a:r>
          <a:r>
            <a:rPr lang="de-DE" sz="1650" b="0" kern="1200" dirty="0">
              <a:solidFill>
                <a:schemeClr val="tx1"/>
              </a:solidFill>
            </a:rPr>
            <a:t>(ca. 0,7 %) </a:t>
          </a:r>
          <a:endParaRPr lang="de-DE" sz="1650" kern="1200" dirty="0">
            <a:solidFill>
              <a:schemeClr val="tx1"/>
            </a:solidFill>
          </a:endParaRPr>
        </a:p>
        <a:p>
          <a:pPr marL="171450" lvl="1" indent="-171450" algn="l" defTabSz="733425">
            <a:lnSpc>
              <a:spcPct val="90000"/>
            </a:lnSpc>
            <a:spcBef>
              <a:spcPct val="0"/>
            </a:spcBef>
            <a:spcAft>
              <a:spcPct val="15000"/>
            </a:spcAft>
            <a:buChar char="••"/>
          </a:pPr>
          <a:r>
            <a:rPr lang="de-DE" sz="1650" b="0" kern="1200" dirty="0">
              <a:solidFill>
                <a:schemeClr val="tx1"/>
              </a:solidFill>
            </a:rPr>
            <a:t>Zumeist handelt es sich um </a:t>
          </a:r>
          <a:r>
            <a:rPr lang="de-DE" sz="1700" b="1" kern="1200" dirty="0">
              <a:solidFill>
                <a:schemeClr val="tx1"/>
              </a:solidFill>
            </a:rPr>
            <a:t>Wissensabfragen,</a:t>
          </a:r>
          <a:r>
            <a:rPr lang="de-DE" sz="1700" b="0" kern="1200" dirty="0">
              <a:solidFill>
                <a:schemeClr val="tx1"/>
              </a:solidFill>
            </a:rPr>
            <a:t> </a:t>
          </a:r>
          <a:r>
            <a:rPr lang="de-DE" sz="1700" b="1" kern="1200" dirty="0">
              <a:solidFill>
                <a:schemeClr val="tx1"/>
              </a:solidFill>
            </a:rPr>
            <a:t>lösungsoffene</a:t>
          </a:r>
          <a:r>
            <a:rPr lang="de-DE" sz="1700" b="0" kern="1200" dirty="0">
              <a:solidFill>
                <a:schemeClr val="tx1"/>
              </a:solidFill>
            </a:rPr>
            <a:t> </a:t>
          </a:r>
          <a:r>
            <a:rPr lang="de-DE" sz="1650" b="0" kern="1200" dirty="0">
              <a:solidFill>
                <a:schemeClr val="tx1"/>
              </a:solidFill>
            </a:rPr>
            <a:t>Aufgaben sind selten zu finden (ca. 1,5 %) </a:t>
          </a:r>
          <a:endParaRPr lang="de-DE" sz="1650" kern="1200" dirty="0">
            <a:solidFill>
              <a:schemeClr val="tx1"/>
            </a:solidFill>
          </a:endParaRPr>
        </a:p>
      </dsp:txBody>
      <dsp:txXfrm>
        <a:off x="0" y="40696"/>
        <a:ext cx="3348628" cy="38080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90B39-3C26-44D9-AE47-FE0EBCE0784B}">
      <dsp:nvSpPr>
        <dsp:cNvPr id="0" name=""/>
        <dsp:cNvSpPr/>
      </dsp:nvSpPr>
      <dsp:spPr>
        <a:xfrm>
          <a:off x="43493" y="2958"/>
          <a:ext cx="2754589" cy="3792893"/>
        </a:xfrm>
        <a:prstGeom prst="rect">
          <a:avLst/>
        </a:prstGeom>
        <a:noFill/>
        <a:ln w="28575" cap="flat" cmpd="sng" algn="ctr">
          <a:solidFill>
            <a:schemeClr val="accent6"/>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a:solidFill>
                <a:schemeClr val="tx1"/>
              </a:solidFill>
            </a:rPr>
            <a:t>Berufsbezug</a:t>
          </a:r>
          <a:r>
            <a:rPr lang="de-DE" sz="1800" kern="1200" dirty="0">
              <a:solidFill>
                <a:schemeClr val="tx1"/>
              </a:solidFill>
            </a:rPr>
            <a:t> ist eindeutig gegeben </a:t>
          </a:r>
          <a:r>
            <a:rPr lang="de-DE" sz="1800" b="0" kern="1200" dirty="0">
              <a:solidFill>
                <a:schemeClr val="tx1"/>
              </a:solidFill>
            </a:rPr>
            <a:t>(100 %)</a:t>
          </a:r>
          <a:r>
            <a:rPr lang="de-DE" sz="1800" kern="1200" dirty="0">
              <a:solidFill>
                <a:schemeClr val="tx1"/>
              </a:solidFill>
            </a:rPr>
            <a:t>, </a:t>
          </a:r>
        </a:p>
        <a:p>
          <a:pPr lvl="0" algn="ctr" defTabSz="800100">
            <a:lnSpc>
              <a:spcPct val="90000"/>
            </a:lnSpc>
            <a:spcBef>
              <a:spcPct val="0"/>
            </a:spcBef>
            <a:spcAft>
              <a:spcPct val="35000"/>
            </a:spcAft>
          </a:pPr>
          <a:r>
            <a:rPr lang="de-DE" sz="1800" kern="1200" dirty="0">
              <a:solidFill>
                <a:schemeClr val="tx1"/>
              </a:solidFill>
            </a:rPr>
            <a:t>allerdings ist der Anteil </a:t>
          </a:r>
          <a:r>
            <a:rPr lang="de-DE" sz="1800" b="1" kern="1200" dirty="0">
              <a:solidFill>
                <a:schemeClr val="tx1"/>
              </a:solidFill>
            </a:rPr>
            <a:t>authentischer</a:t>
          </a:r>
          <a:r>
            <a:rPr lang="de-DE" sz="1800" kern="1200" dirty="0">
              <a:solidFill>
                <a:schemeClr val="tx1"/>
              </a:solidFill>
            </a:rPr>
            <a:t> Aufgaben gering </a:t>
          </a:r>
          <a:r>
            <a:rPr lang="de-DE" sz="1800" b="0" kern="1200" dirty="0">
              <a:solidFill>
                <a:schemeClr val="tx1"/>
              </a:solidFill>
            </a:rPr>
            <a:t>(ca. 18,4 %) </a:t>
          </a:r>
          <a:endParaRPr lang="de-DE" sz="1800" kern="1200" dirty="0">
            <a:solidFill>
              <a:schemeClr val="tx1"/>
            </a:solidFill>
          </a:endParaRPr>
        </a:p>
      </dsp:txBody>
      <dsp:txXfrm>
        <a:off x="43493" y="2958"/>
        <a:ext cx="2754589" cy="3792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457F3-0595-48C6-9A54-4FAC2D4CCD68}">
      <dsp:nvSpPr>
        <dsp:cNvPr id="0" name=""/>
        <dsp:cNvSpPr/>
      </dsp:nvSpPr>
      <dsp:spPr>
        <a:xfrm>
          <a:off x="2" y="4511"/>
          <a:ext cx="6444896" cy="656846"/>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Vertrieb akquiriert neuen Interessenten / Kunden</a:t>
          </a:r>
        </a:p>
      </dsp:txBody>
      <dsp:txXfrm>
        <a:off x="19240" y="23749"/>
        <a:ext cx="6406420" cy="618370"/>
      </dsp:txXfrm>
    </dsp:sp>
    <dsp:sp modelId="{975CE71A-7F42-4D3B-8961-D285D693BEBD}">
      <dsp:nvSpPr>
        <dsp:cNvPr id="0" name=""/>
        <dsp:cNvSpPr/>
      </dsp:nvSpPr>
      <dsp:spPr>
        <a:xfrm rot="5400000">
          <a:off x="3126397" y="584087"/>
          <a:ext cx="230276" cy="328967"/>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rot="-5400000">
        <a:off x="3142845" y="633433"/>
        <a:ext cx="197381" cy="161193"/>
      </dsp:txXfrm>
    </dsp:sp>
    <dsp:sp modelId="{66F3178E-95F1-430E-9666-CB25AECA1199}">
      <dsp:nvSpPr>
        <dsp:cNvPr id="0" name=""/>
        <dsp:cNvSpPr/>
      </dsp:nvSpPr>
      <dsp:spPr>
        <a:xfrm>
          <a:off x="2" y="840082"/>
          <a:ext cx="6444896" cy="656846"/>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Kreditwürdigkeitsprüfung</a:t>
          </a:r>
        </a:p>
        <a:p>
          <a:pPr marL="171450" lvl="1" indent="-171450" algn="l" defTabSz="800100">
            <a:lnSpc>
              <a:spcPct val="90000"/>
            </a:lnSpc>
            <a:spcBef>
              <a:spcPct val="0"/>
            </a:spcBef>
            <a:spcAft>
              <a:spcPct val="15000"/>
            </a:spcAft>
            <a:buChar char="••"/>
          </a:pPr>
          <a:r>
            <a:rPr lang="de-DE" sz="1800" kern="1200" dirty="0">
              <a:solidFill>
                <a:schemeClr val="tx1"/>
              </a:solidFill>
            </a:rPr>
            <a:t>Interessensprüfung, Stammdatenpflege</a:t>
          </a:r>
        </a:p>
      </dsp:txBody>
      <dsp:txXfrm>
        <a:off x="19240" y="859320"/>
        <a:ext cx="6406420" cy="618370"/>
      </dsp:txXfrm>
    </dsp:sp>
    <dsp:sp modelId="{88B6A0A7-26B4-44F6-BA8D-EC8700D98A1A}">
      <dsp:nvSpPr>
        <dsp:cNvPr id="0" name=""/>
        <dsp:cNvSpPr/>
      </dsp:nvSpPr>
      <dsp:spPr>
        <a:xfrm rot="5400000">
          <a:off x="3126397" y="1419659"/>
          <a:ext cx="230276" cy="328967"/>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rot="-5400000">
        <a:off x="3142845" y="1469005"/>
        <a:ext cx="197381" cy="161193"/>
      </dsp:txXfrm>
    </dsp:sp>
    <dsp:sp modelId="{66D12130-B51D-4BC5-B060-3F95F14F617D}">
      <dsp:nvSpPr>
        <dsp:cNvPr id="0" name=""/>
        <dsp:cNvSpPr/>
      </dsp:nvSpPr>
      <dsp:spPr>
        <a:xfrm>
          <a:off x="2" y="1675654"/>
          <a:ext cx="6444896" cy="656846"/>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Kreditentscheidung</a:t>
          </a:r>
        </a:p>
        <a:p>
          <a:pPr marL="171450" lvl="1" indent="-171450" algn="l" defTabSz="800100">
            <a:lnSpc>
              <a:spcPct val="90000"/>
            </a:lnSpc>
            <a:spcBef>
              <a:spcPct val="0"/>
            </a:spcBef>
            <a:spcAft>
              <a:spcPct val="15000"/>
            </a:spcAft>
            <a:buChar char="••"/>
          </a:pPr>
          <a:r>
            <a:rPr lang="de-DE" sz="1800" kern="1200" dirty="0">
              <a:solidFill>
                <a:schemeClr val="tx1"/>
              </a:solidFill>
            </a:rPr>
            <a:t>Kreditlimit, Zahlungsziel festlegen</a:t>
          </a:r>
        </a:p>
      </dsp:txBody>
      <dsp:txXfrm>
        <a:off x="19240" y="1694892"/>
        <a:ext cx="6406420" cy="618370"/>
      </dsp:txXfrm>
    </dsp:sp>
    <dsp:sp modelId="{FEF2BF95-53DA-40B9-9317-3890AB06751B}">
      <dsp:nvSpPr>
        <dsp:cNvPr id="0" name=""/>
        <dsp:cNvSpPr/>
      </dsp:nvSpPr>
      <dsp:spPr>
        <a:xfrm rot="5400000">
          <a:off x="3126397" y="2255229"/>
          <a:ext cx="230276" cy="328967"/>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rot="-5400000">
        <a:off x="3142845" y="2304575"/>
        <a:ext cx="197381" cy="161193"/>
      </dsp:txXfrm>
    </dsp:sp>
    <dsp:sp modelId="{01B361C6-DA7C-49DB-A0F0-A36BF9346534}">
      <dsp:nvSpPr>
        <dsp:cNvPr id="0" name=""/>
        <dsp:cNvSpPr/>
      </dsp:nvSpPr>
      <dsp:spPr>
        <a:xfrm>
          <a:off x="2" y="2511226"/>
          <a:ext cx="6444896" cy="656846"/>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Kreditsicherung</a:t>
          </a:r>
        </a:p>
        <a:p>
          <a:pPr marL="171450" lvl="1" indent="-171450" algn="l" defTabSz="800100">
            <a:lnSpc>
              <a:spcPct val="90000"/>
            </a:lnSpc>
            <a:spcBef>
              <a:spcPct val="0"/>
            </a:spcBef>
            <a:spcAft>
              <a:spcPct val="15000"/>
            </a:spcAft>
            <a:buChar char="••"/>
          </a:pPr>
          <a:r>
            <a:rPr lang="de-DE" sz="1800" kern="1200" dirty="0">
              <a:solidFill>
                <a:schemeClr val="tx1"/>
              </a:solidFill>
            </a:rPr>
            <a:t>Sind Sicherheiten des Kunden notwendig? Kreditüberwachung</a:t>
          </a:r>
        </a:p>
      </dsp:txBody>
      <dsp:txXfrm>
        <a:off x="19240" y="2530464"/>
        <a:ext cx="6406420" cy="618370"/>
      </dsp:txXfrm>
    </dsp:sp>
    <dsp:sp modelId="{CB9EAFC0-EE7C-49BA-A401-B460E564368F}">
      <dsp:nvSpPr>
        <dsp:cNvPr id="0" name=""/>
        <dsp:cNvSpPr/>
      </dsp:nvSpPr>
      <dsp:spPr>
        <a:xfrm rot="5400000">
          <a:off x="3126397" y="3090799"/>
          <a:ext cx="230276" cy="328967"/>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rot="-5400000">
        <a:off x="3142845" y="3140145"/>
        <a:ext cx="197381" cy="161193"/>
      </dsp:txXfrm>
    </dsp:sp>
    <dsp:sp modelId="{EC696ACB-817D-4319-8FE4-99138170479D}">
      <dsp:nvSpPr>
        <dsp:cNvPr id="0" name=""/>
        <dsp:cNvSpPr/>
      </dsp:nvSpPr>
      <dsp:spPr>
        <a:xfrm>
          <a:off x="2" y="3346798"/>
          <a:ext cx="6444896" cy="357450"/>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Periodische Prüfung von Überfälligkeiten</a:t>
          </a:r>
        </a:p>
      </dsp:txBody>
      <dsp:txXfrm>
        <a:off x="10471" y="3357267"/>
        <a:ext cx="6423958" cy="336512"/>
      </dsp:txXfrm>
    </dsp:sp>
    <dsp:sp modelId="{94EB98BA-FD86-41BD-BB4C-1DBD36A9F2B4}">
      <dsp:nvSpPr>
        <dsp:cNvPr id="0" name=""/>
        <dsp:cNvSpPr/>
      </dsp:nvSpPr>
      <dsp:spPr>
        <a:xfrm rot="5400000">
          <a:off x="3126335" y="3627659"/>
          <a:ext cx="230401" cy="327600"/>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de-DE" sz="1100" kern="1200"/>
        </a:p>
      </dsp:txBody>
      <dsp:txXfrm rot="-5400000">
        <a:off x="3143256" y="3676258"/>
        <a:ext cx="196560" cy="161281"/>
      </dsp:txXfrm>
    </dsp:sp>
    <dsp:sp modelId="{747414C1-CA60-44D6-BD5E-83C64AF5F2BA}">
      <dsp:nvSpPr>
        <dsp:cNvPr id="0" name=""/>
        <dsp:cNvSpPr/>
      </dsp:nvSpPr>
      <dsp:spPr>
        <a:xfrm>
          <a:off x="2" y="3882973"/>
          <a:ext cx="6444896" cy="656846"/>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Zahlungsbetreibung</a:t>
          </a:r>
        </a:p>
        <a:p>
          <a:pPr marL="171450" lvl="1" indent="-171450" algn="l" defTabSz="800100">
            <a:lnSpc>
              <a:spcPct val="90000"/>
            </a:lnSpc>
            <a:spcBef>
              <a:spcPct val="0"/>
            </a:spcBef>
            <a:spcAft>
              <a:spcPct val="15000"/>
            </a:spcAft>
            <a:buChar char="••"/>
          </a:pPr>
          <a:r>
            <a:rPr lang="de-DE" sz="1800" kern="1200" dirty="0">
              <a:solidFill>
                <a:schemeClr val="tx1"/>
              </a:solidFill>
            </a:rPr>
            <a:t>Mahnung, Abgabe Inkasso</a:t>
          </a:r>
        </a:p>
      </dsp:txBody>
      <dsp:txXfrm>
        <a:off x="19240" y="3902211"/>
        <a:ext cx="6406420" cy="618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457F3-0595-48C6-9A54-4FAC2D4CCD68}">
      <dsp:nvSpPr>
        <dsp:cNvPr id="0" name=""/>
        <dsp:cNvSpPr/>
      </dsp:nvSpPr>
      <dsp:spPr>
        <a:xfrm>
          <a:off x="0" y="0"/>
          <a:ext cx="9254786" cy="717769"/>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de-DE" sz="1600" kern="1200" dirty="0">
              <a:solidFill>
                <a:schemeClr val="tx1"/>
              </a:solidFill>
            </a:rPr>
            <a:t>Vertrieb akquiriert neuen Interessenten / Kunden</a:t>
          </a:r>
        </a:p>
        <a:p>
          <a:pPr marL="114300" lvl="1" indent="-114300" algn="l" defTabSz="533400">
            <a:lnSpc>
              <a:spcPct val="90000"/>
            </a:lnSpc>
            <a:spcBef>
              <a:spcPct val="0"/>
            </a:spcBef>
            <a:spcAft>
              <a:spcPct val="15000"/>
            </a:spcAft>
            <a:buChar char="••"/>
          </a:pPr>
          <a:r>
            <a:rPr lang="de-DE" sz="1200" kern="1200" dirty="0">
              <a:solidFill>
                <a:schemeClr val="tx1"/>
              </a:solidFill>
            </a:rPr>
            <a:t>Anstoßen der Interessensprüfung (inkl. automatischer Auskunftseinholung)</a:t>
          </a:r>
        </a:p>
        <a:p>
          <a:pPr marL="114300" lvl="1" indent="-114300" algn="l" defTabSz="533400">
            <a:lnSpc>
              <a:spcPct val="90000"/>
            </a:lnSpc>
            <a:spcBef>
              <a:spcPct val="0"/>
            </a:spcBef>
            <a:spcAft>
              <a:spcPct val="15000"/>
            </a:spcAft>
            <a:buChar char="••"/>
          </a:pPr>
          <a:r>
            <a:rPr lang="de-DE" sz="1200" kern="1200" dirty="0">
              <a:solidFill>
                <a:schemeClr val="tx1"/>
              </a:solidFill>
            </a:rPr>
            <a:t>Im Standardfall direkte Kreditlimiteinräumung</a:t>
          </a:r>
        </a:p>
      </dsp:txBody>
      <dsp:txXfrm>
        <a:off x="21023" y="21023"/>
        <a:ext cx="9212740" cy="675723"/>
      </dsp:txXfrm>
    </dsp:sp>
    <dsp:sp modelId="{975CE71A-7F42-4D3B-8961-D285D693BEBD}">
      <dsp:nvSpPr>
        <dsp:cNvPr id="0" name=""/>
        <dsp:cNvSpPr/>
      </dsp:nvSpPr>
      <dsp:spPr>
        <a:xfrm rot="5400000">
          <a:off x="4519887" y="650882"/>
          <a:ext cx="215010" cy="299762"/>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de-DE" sz="2000" kern="1200"/>
        </a:p>
      </dsp:txBody>
      <dsp:txXfrm rot="-5400000">
        <a:off x="4537464" y="693258"/>
        <a:ext cx="179858" cy="150507"/>
      </dsp:txXfrm>
    </dsp:sp>
    <dsp:sp modelId="{66F3178E-95F1-430E-9666-CB25AECA1199}">
      <dsp:nvSpPr>
        <dsp:cNvPr id="0" name=""/>
        <dsp:cNvSpPr/>
      </dsp:nvSpPr>
      <dsp:spPr>
        <a:xfrm>
          <a:off x="0" y="883757"/>
          <a:ext cx="9254786" cy="595348"/>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de-DE" sz="1600" kern="1200" dirty="0">
              <a:solidFill>
                <a:schemeClr val="tx1"/>
              </a:solidFill>
            </a:rPr>
            <a:t>Kreditwürdigkeitsprüfung</a:t>
          </a:r>
        </a:p>
        <a:p>
          <a:pPr marL="114300" lvl="1" indent="-114300" algn="l" defTabSz="622300">
            <a:lnSpc>
              <a:spcPct val="90000"/>
            </a:lnSpc>
            <a:spcBef>
              <a:spcPct val="0"/>
            </a:spcBef>
            <a:spcAft>
              <a:spcPct val="15000"/>
            </a:spcAft>
            <a:buChar char="••"/>
          </a:pPr>
          <a:r>
            <a:rPr lang="de-DE" sz="1400" kern="1200" dirty="0">
              <a:solidFill>
                <a:schemeClr val="tx1"/>
              </a:solidFill>
            </a:rPr>
            <a:t>Prüfung komplexer Risiken (hohe </a:t>
          </a:r>
          <a:r>
            <a:rPr lang="de-DE" sz="1400" kern="1200" dirty="0" err="1">
              <a:solidFill>
                <a:schemeClr val="tx1"/>
              </a:solidFill>
            </a:rPr>
            <a:t>Limite</a:t>
          </a:r>
          <a:r>
            <a:rPr lang="de-DE" sz="1400" kern="1200" dirty="0">
              <a:solidFill>
                <a:schemeClr val="tx1"/>
              </a:solidFill>
            </a:rPr>
            <a:t>, Jahresabschluss-Analysen, Widersprüchliche Informationen)</a:t>
          </a:r>
        </a:p>
      </dsp:txBody>
      <dsp:txXfrm>
        <a:off x="17437" y="901194"/>
        <a:ext cx="9219912" cy="560474"/>
      </dsp:txXfrm>
    </dsp:sp>
    <dsp:sp modelId="{88B6A0A7-26B4-44F6-BA8D-EC8700D98A1A}">
      <dsp:nvSpPr>
        <dsp:cNvPr id="0" name=""/>
        <dsp:cNvSpPr/>
      </dsp:nvSpPr>
      <dsp:spPr>
        <a:xfrm rot="5400000">
          <a:off x="4522476" y="1410221"/>
          <a:ext cx="209833" cy="299762"/>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de-DE" sz="2000" kern="1200"/>
        </a:p>
      </dsp:txBody>
      <dsp:txXfrm rot="-5400000">
        <a:off x="4537464" y="1455185"/>
        <a:ext cx="179858" cy="146883"/>
      </dsp:txXfrm>
    </dsp:sp>
    <dsp:sp modelId="{66D12130-B51D-4BC5-B060-3F95F14F617D}">
      <dsp:nvSpPr>
        <dsp:cNvPr id="0" name=""/>
        <dsp:cNvSpPr/>
      </dsp:nvSpPr>
      <dsp:spPr>
        <a:xfrm>
          <a:off x="0" y="1641098"/>
          <a:ext cx="9254786" cy="595348"/>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de-DE" sz="1600" kern="1200" dirty="0">
              <a:solidFill>
                <a:schemeClr val="tx1"/>
              </a:solidFill>
            </a:rPr>
            <a:t>Kreditentscheidung</a:t>
          </a:r>
        </a:p>
        <a:p>
          <a:pPr marL="114300" lvl="1" indent="-114300" algn="l" defTabSz="622300">
            <a:lnSpc>
              <a:spcPct val="90000"/>
            </a:lnSpc>
            <a:spcBef>
              <a:spcPct val="0"/>
            </a:spcBef>
            <a:spcAft>
              <a:spcPct val="15000"/>
            </a:spcAft>
            <a:buChar char="••"/>
          </a:pPr>
          <a:r>
            <a:rPr lang="de-DE" sz="1400" kern="1200" dirty="0">
              <a:solidFill>
                <a:schemeClr val="tx1"/>
              </a:solidFill>
            </a:rPr>
            <a:t>Kreditlimit bestimmen, Zahlungsziel für komplexe Fälle</a:t>
          </a:r>
        </a:p>
      </dsp:txBody>
      <dsp:txXfrm>
        <a:off x="17437" y="1658535"/>
        <a:ext cx="9219912" cy="560474"/>
      </dsp:txXfrm>
    </dsp:sp>
    <dsp:sp modelId="{FEF2BF95-53DA-40B9-9317-3890AB06751B}">
      <dsp:nvSpPr>
        <dsp:cNvPr id="0" name=""/>
        <dsp:cNvSpPr/>
      </dsp:nvSpPr>
      <dsp:spPr>
        <a:xfrm rot="5400000">
          <a:off x="4522476" y="2167561"/>
          <a:ext cx="209833" cy="299762"/>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de-DE" sz="2000" kern="1200"/>
        </a:p>
      </dsp:txBody>
      <dsp:txXfrm rot="-5400000">
        <a:off x="4537464" y="2212525"/>
        <a:ext cx="179858" cy="146883"/>
      </dsp:txXfrm>
    </dsp:sp>
    <dsp:sp modelId="{01B361C6-DA7C-49DB-A0F0-A36BF9346534}">
      <dsp:nvSpPr>
        <dsp:cNvPr id="0" name=""/>
        <dsp:cNvSpPr/>
      </dsp:nvSpPr>
      <dsp:spPr>
        <a:xfrm>
          <a:off x="0" y="2398439"/>
          <a:ext cx="9254786" cy="595348"/>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de-DE" sz="1600" kern="1200" dirty="0">
              <a:solidFill>
                <a:schemeClr val="tx1"/>
              </a:solidFill>
            </a:rPr>
            <a:t>Kreditsicherung</a:t>
          </a:r>
        </a:p>
        <a:p>
          <a:pPr marL="114300" lvl="1" indent="-114300" algn="l" defTabSz="622300">
            <a:lnSpc>
              <a:spcPct val="90000"/>
            </a:lnSpc>
            <a:spcBef>
              <a:spcPct val="0"/>
            </a:spcBef>
            <a:spcAft>
              <a:spcPct val="15000"/>
            </a:spcAft>
            <a:buChar char="••"/>
          </a:pPr>
          <a:r>
            <a:rPr lang="de-DE" sz="1400" kern="1200" dirty="0">
              <a:solidFill>
                <a:schemeClr val="tx1"/>
              </a:solidFill>
            </a:rPr>
            <a:t>Unterstützen des Vertriebs mit Konditionen und Varianten zum Ermöglichen des Geschäfts</a:t>
          </a:r>
        </a:p>
      </dsp:txBody>
      <dsp:txXfrm>
        <a:off x="17437" y="2415876"/>
        <a:ext cx="9219912" cy="560474"/>
      </dsp:txXfrm>
    </dsp:sp>
    <dsp:sp modelId="{CB9EAFC0-EE7C-49BA-A401-B460E564368F}">
      <dsp:nvSpPr>
        <dsp:cNvPr id="0" name=""/>
        <dsp:cNvSpPr/>
      </dsp:nvSpPr>
      <dsp:spPr>
        <a:xfrm rot="5400000">
          <a:off x="4522476" y="2924902"/>
          <a:ext cx="209833" cy="299762"/>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de-DE" sz="2000" kern="1200"/>
        </a:p>
      </dsp:txBody>
      <dsp:txXfrm rot="-5400000">
        <a:off x="4537464" y="2969866"/>
        <a:ext cx="179858" cy="146883"/>
      </dsp:txXfrm>
    </dsp:sp>
    <dsp:sp modelId="{AB33F291-004B-44D8-B672-9A86DF363BD0}">
      <dsp:nvSpPr>
        <dsp:cNvPr id="0" name=""/>
        <dsp:cNvSpPr/>
      </dsp:nvSpPr>
      <dsp:spPr>
        <a:xfrm>
          <a:off x="0" y="3155779"/>
          <a:ext cx="9254786" cy="760113"/>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de-DE" sz="1600" kern="1200" dirty="0">
              <a:solidFill>
                <a:schemeClr val="tx1"/>
              </a:solidFill>
            </a:rPr>
            <a:t>Kreditüberwachung</a:t>
          </a:r>
        </a:p>
        <a:p>
          <a:pPr marL="114300" lvl="1" indent="-114300" algn="l" defTabSz="622300">
            <a:lnSpc>
              <a:spcPct val="90000"/>
            </a:lnSpc>
            <a:spcBef>
              <a:spcPct val="0"/>
            </a:spcBef>
            <a:spcAft>
              <a:spcPct val="15000"/>
            </a:spcAft>
            <a:buChar char="••"/>
          </a:pPr>
          <a:r>
            <a:rPr lang="de-DE" sz="1400" kern="1200" dirty="0">
              <a:solidFill>
                <a:schemeClr val="tx1"/>
              </a:solidFill>
            </a:rPr>
            <a:t>Permanentes automatisiertes Monitoring der Kunden, Frühwarnung (Veränderung </a:t>
          </a:r>
          <a:r>
            <a:rPr lang="de-DE" sz="1400" kern="1200" dirty="0" err="1">
              <a:solidFill>
                <a:schemeClr val="tx1"/>
              </a:solidFill>
            </a:rPr>
            <a:t>Limite</a:t>
          </a:r>
          <a:r>
            <a:rPr lang="de-DE" sz="1400" kern="1200" dirty="0">
              <a:solidFill>
                <a:schemeClr val="tx1"/>
              </a:solidFill>
            </a:rPr>
            <a:t>/ Sperren, Erreichen von Grenzwerten, Kontakt zu „</a:t>
          </a:r>
          <a:r>
            <a:rPr lang="de-DE" sz="1400" kern="1200" dirty="0" err="1">
              <a:solidFill>
                <a:schemeClr val="tx1"/>
              </a:solidFill>
            </a:rPr>
            <a:t>Risiko“Kunden</a:t>
          </a:r>
          <a:r>
            <a:rPr lang="de-DE" sz="1400" kern="1200" dirty="0">
              <a:solidFill>
                <a:schemeClr val="tx1"/>
              </a:solidFill>
            </a:rPr>
            <a:t>)</a:t>
          </a:r>
        </a:p>
      </dsp:txBody>
      <dsp:txXfrm>
        <a:off x="22263" y="3178042"/>
        <a:ext cx="9210260" cy="715587"/>
      </dsp:txXfrm>
    </dsp:sp>
    <dsp:sp modelId="{A24B0886-76B3-4DF2-B055-B70C5C44A31A}">
      <dsp:nvSpPr>
        <dsp:cNvPr id="0" name=""/>
        <dsp:cNvSpPr/>
      </dsp:nvSpPr>
      <dsp:spPr>
        <a:xfrm rot="5400000">
          <a:off x="4522476" y="3847008"/>
          <a:ext cx="209833" cy="299762"/>
        </a:xfrm>
        <a:prstGeom prs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de-DE" sz="2000" kern="1200"/>
        </a:p>
      </dsp:txBody>
      <dsp:txXfrm rot="-5400000">
        <a:off x="4537464" y="3891972"/>
        <a:ext cx="179858" cy="146883"/>
      </dsp:txXfrm>
    </dsp:sp>
    <dsp:sp modelId="{747414C1-CA60-44D6-BD5E-83C64AF5F2BA}">
      <dsp:nvSpPr>
        <dsp:cNvPr id="0" name=""/>
        <dsp:cNvSpPr/>
      </dsp:nvSpPr>
      <dsp:spPr>
        <a:xfrm>
          <a:off x="0" y="4077885"/>
          <a:ext cx="9254786" cy="595348"/>
        </a:xfrm>
        <a:prstGeom prst="roundRect">
          <a:avLst>
            <a:gd name="adj" fmla="val 10000"/>
          </a:avLst>
        </a:prstGeom>
        <a:solidFill>
          <a:schemeClr val="bg1">
            <a:lumMod val="95000"/>
          </a:schemeClr>
        </a:solidFill>
        <a:ln w="28575"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de-DE" sz="1600" kern="1200" dirty="0">
              <a:solidFill>
                <a:schemeClr val="tx1"/>
              </a:solidFill>
            </a:rPr>
            <a:t>Zahlungsbetreibung</a:t>
          </a:r>
        </a:p>
        <a:p>
          <a:pPr marL="114300" lvl="1" indent="-114300" algn="l" defTabSz="622300">
            <a:lnSpc>
              <a:spcPct val="90000"/>
            </a:lnSpc>
            <a:spcBef>
              <a:spcPct val="0"/>
            </a:spcBef>
            <a:spcAft>
              <a:spcPct val="15000"/>
            </a:spcAft>
            <a:buChar char="••"/>
          </a:pPr>
          <a:r>
            <a:rPr lang="de-DE" sz="1400" kern="1200" dirty="0">
              <a:solidFill>
                <a:schemeClr val="tx1"/>
              </a:solidFill>
            </a:rPr>
            <a:t>Vorschlagssysteme zum Mahnwesen, Inkassoübergabe auf „Knopfdruck“</a:t>
          </a:r>
        </a:p>
      </dsp:txBody>
      <dsp:txXfrm>
        <a:off x="17437" y="4095322"/>
        <a:ext cx="9219912" cy="5604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86B96-D19E-404F-8DAA-1621500D3EF9}">
      <dsp:nvSpPr>
        <dsp:cNvPr id="0" name=""/>
        <dsp:cNvSpPr/>
      </dsp:nvSpPr>
      <dsp:spPr>
        <a:xfrm>
          <a:off x="43" y="27"/>
          <a:ext cx="4135557" cy="691200"/>
        </a:xfrm>
        <a:prstGeom prst="rect">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e-DE" sz="2400" kern="1200" dirty="0"/>
            <a:t>Rahmenlehrplan</a:t>
          </a:r>
        </a:p>
      </dsp:txBody>
      <dsp:txXfrm>
        <a:off x="43" y="27"/>
        <a:ext cx="4135557" cy="691200"/>
      </dsp:txXfrm>
    </dsp:sp>
    <dsp:sp modelId="{4DD952A4-4086-4532-8D0D-CAE9D8725D3C}">
      <dsp:nvSpPr>
        <dsp:cNvPr id="0" name=""/>
        <dsp:cNvSpPr/>
      </dsp:nvSpPr>
      <dsp:spPr>
        <a:xfrm>
          <a:off x="43" y="691227"/>
          <a:ext cx="4135557" cy="2503439"/>
        </a:xfrm>
        <a:prstGeom prst="rect">
          <a:avLst/>
        </a:prstGeom>
        <a:solidFill>
          <a:schemeClr val="bg1">
            <a:alpha val="9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DE" sz="2000" b="0" kern="1200" dirty="0"/>
            <a:t>Handlungskompetenz</a:t>
          </a:r>
        </a:p>
        <a:p>
          <a:pPr marL="457200" lvl="2" indent="-228600" algn="l" defTabSz="889000">
            <a:lnSpc>
              <a:spcPct val="90000"/>
            </a:lnSpc>
            <a:spcBef>
              <a:spcPct val="0"/>
            </a:spcBef>
            <a:spcAft>
              <a:spcPct val="15000"/>
            </a:spcAft>
            <a:buFont typeface="Symbol" panose="05050102010706020507" pitchFamily="18" charset="2"/>
            <a:buChar char="••"/>
          </a:pPr>
          <a:r>
            <a:rPr lang="de-DE" sz="2000" b="0" kern="1200" dirty="0"/>
            <a:t>eigenverantwortliches, </a:t>
          </a:r>
        </a:p>
        <a:p>
          <a:pPr marL="457200" lvl="2" indent="-228600" algn="l" defTabSz="889000">
            <a:lnSpc>
              <a:spcPct val="90000"/>
            </a:lnSpc>
            <a:spcBef>
              <a:spcPct val="0"/>
            </a:spcBef>
            <a:spcAft>
              <a:spcPct val="15000"/>
            </a:spcAft>
            <a:buFont typeface="Symbol" panose="05050102010706020507" pitchFamily="18" charset="2"/>
            <a:buChar char="••"/>
          </a:pPr>
          <a:r>
            <a:rPr lang="de-DE" sz="2000" b="0" kern="1200" dirty="0"/>
            <a:t>systemorientiertes und</a:t>
          </a:r>
        </a:p>
        <a:p>
          <a:pPr marL="457200" lvl="2" indent="-228600" algn="l" defTabSz="889000">
            <a:lnSpc>
              <a:spcPct val="90000"/>
            </a:lnSpc>
            <a:spcBef>
              <a:spcPct val="0"/>
            </a:spcBef>
            <a:spcAft>
              <a:spcPct val="15000"/>
            </a:spcAft>
            <a:buFont typeface="Symbol" panose="05050102010706020507" pitchFamily="18" charset="2"/>
            <a:buChar char="••"/>
          </a:pPr>
          <a:r>
            <a:rPr lang="de-DE" sz="2000" b="0" kern="1200" dirty="0"/>
            <a:t>vernetztes Denken und Handeln</a:t>
          </a:r>
        </a:p>
        <a:p>
          <a:pPr marL="228600" lvl="1" indent="-228600" algn="l" defTabSz="889000">
            <a:lnSpc>
              <a:spcPct val="90000"/>
            </a:lnSpc>
            <a:spcBef>
              <a:spcPct val="0"/>
            </a:spcBef>
            <a:spcAft>
              <a:spcPct val="15000"/>
            </a:spcAft>
            <a:buChar char="••"/>
          </a:pPr>
          <a:r>
            <a:rPr lang="de-DE" sz="2000" b="1" kern="1200" dirty="0"/>
            <a:t>Problemlösekompetenz</a:t>
          </a:r>
        </a:p>
        <a:p>
          <a:pPr marL="457200" lvl="2" indent="-228600" algn="l" defTabSz="889000">
            <a:lnSpc>
              <a:spcPct val="90000"/>
            </a:lnSpc>
            <a:spcBef>
              <a:spcPct val="0"/>
            </a:spcBef>
            <a:spcAft>
              <a:spcPct val="15000"/>
            </a:spcAft>
            <a:buFont typeface="Symbol" panose="05050102010706020507" pitchFamily="18" charset="2"/>
            <a:buChar char="••"/>
          </a:pPr>
          <a:r>
            <a:rPr lang="de-DE" sz="2000" b="0" kern="1200" dirty="0"/>
            <a:t>selbstständiges Lösen von</a:t>
          </a:r>
        </a:p>
        <a:p>
          <a:pPr marL="457200" lvl="2" indent="-228600" algn="l" defTabSz="889000">
            <a:lnSpc>
              <a:spcPct val="90000"/>
            </a:lnSpc>
            <a:spcBef>
              <a:spcPct val="0"/>
            </a:spcBef>
            <a:spcAft>
              <a:spcPct val="15000"/>
            </a:spcAft>
            <a:buFont typeface="Symbol" panose="05050102010706020507" pitchFamily="18" charset="2"/>
            <a:buChar char="••"/>
          </a:pPr>
          <a:r>
            <a:rPr lang="de-DE" sz="2000" b="0" kern="1200" dirty="0"/>
            <a:t>komplexen Aufgaben</a:t>
          </a:r>
        </a:p>
      </dsp:txBody>
      <dsp:txXfrm>
        <a:off x="43" y="691227"/>
        <a:ext cx="4135557" cy="2503439"/>
      </dsp:txXfrm>
    </dsp:sp>
    <dsp:sp modelId="{057FD4B9-920D-4054-90B4-C8D70CDF9B0B}">
      <dsp:nvSpPr>
        <dsp:cNvPr id="0" name=""/>
        <dsp:cNvSpPr/>
      </dsp:nvSpPr>
      <dsp:spPr>
        <a:xfrm>
          <a:off x="4682238" y="26279"/>
          <a:ext cx="4135557" cy="691200"/>
        </a:xfrm>
        <a:prstGeom prst="rect">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de-DE" sz="2400" strike="noStrike" kern="1200" dirty="0"/>
            <a:t>Ausbildungsordnung</a:t>
          </a:r>
        </a:p>
      </dsp:txBody>
      <dsp:txXfrm>
        <a:off x="4682238" y="26279"/>
        <a:ext cx="4135557" cy="691200"/>
      </dsp:txXfrm>
    </dsp:sp>
    <dsp:sp modelId="{9BFC0A84-75DD-4B0B-BF46-536A1C24F43D}">
      <dsp:nvSpPr>
        <dsp:cNvPr id="0" name=""/>
        <dsp:cNvSpPr/>
      </dsp:nvSpPr>
      <dsp:spPr>
        <a:xfrm>
          <a:off x="4690426" y="691255"/>
          <a:ext cx="4135557" cy="2503439"/>
        </a:xfrm>
        <a:prstGeom prst="rect">
          <a:avLst/>
        </a:prstGeom>
        <a:solidFill>
          <a:schemeClr val="bg1">
            <a:alpha val="9000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de-DE" sz="2000" b="0" kern="1200" dirty="0"/>
            <a:t>Aufgaben/</a:t>
          </a:r>
          <a:r>
            <a:rPr lang="de-DE" sz="2000" b="1" kern="1200" dirty="0"/>
            <a:t>Probleme</a:t>
          </a:r>
        </a:p>
        <a:p>
          <a:pPr marL="457200" lvl="2" indent="-228600" algn="l" defTabSz="889000">
            <a:lnSpc>
              <a:spcPct val="90000"/>
            </a:lnSpc>
            <a:spcBef>
              <a:spcPct val="0"/>
            </a:spcBef>
            <a:spcAft>
              <a:spcPct val="15000"/>
            </a:spcAft>
            <a:buFont typeface="Symbol" panose="05050102010706020507" pitchFamily="18" charset="2"/>
            <a:buChar char="••"/>
          </a:pPr>
          <a:r>
            <a:rPr lang="de-DE" sz="2000" b="0" kern="1200" dirty="0"/>
            <a:t>situationsorientierte,</a:t>
          </a:r>
        </a:p>
        <a:p>
          <a:pPr marL="457200" lvl="2" indent="-228600" algn="l" defTabSz="889000">
            <a:lnSpc>
              <a:spcPct val="90000"/>
            </a:lnSpc>
            <a:spcBef>
              <a:spcPct val="0"/>
            </a:spcBef>
            <a:spcAft>
              <a:spcPct val="15000"/>
            </a:spcAft>
            <a:buFont typeface="Symbol" panose="05050102010706020507" pitchFamily="18" charset="2"/>
            <a:buChar char="••"/>
          </a:pPr>
          <a:r>
            <a:rPr lang="de-DE" sz="2000" b="1" kern="1200" dirty="0"/>
            <a:t>komplexe</a:t>
          </a:r>
          <a:r>
            <a:rPr lang="de-DE" sz="2000" b="0" kern="1200" dirty="0"/>
            <a:t> und</a:t>
          </a:r>
        </a:p>
        <a:p>
          <a:pPr marL="457200" lvl="2" indent="-228600" algn="l" defTabSz="889000">
            <a:lnSpc>
              <a:spcPct val="90000"/>
            </a:lnSpc>
            <a:spcBef>
              <a:spcPct val="0"/>
            </a:spcBef>
            <a:spcAft>
              <a:spcPct val="15000"/>
            </a:spcAft>
            <a:buFont typeface="Symbol" panose="05050102010706020507" pitchFamily="18" charset="2"/>
            <a:buChar char="••"/>
          </a:pPr>
          <a:r>
            <a:rPr lang="de-DE" sz="2000" b="0" kern="1200" dirty="0"/>
            <a:t>prozessbezogene Aufgaben</a:t>
          </a:r>
        </a:p>
        <a:p>
          <a:pPr marL="457200" lvl="2" indent="-228600" algn="l" defTabSz="889000">
            <a:lnSpc>
              <a:spcPct val="90000"/>
            </a:lnSpc>
            <a:spcBef>
              <a:spcPct val="0"/>
            </a:spcBef>
            <a:spcAft>
              <a:spcPct val="15000"/>
            </a:spcAft>
            <a:buFont typeface="Symbol" panose="05050102010706020507" pitchFamily="18" charset="2"/>
            <a:buChar char="••"/>
          </a:pPr>
          <a:r>
            <a:rPr lang="de-DE" sz="2000" b="0" kern="1200" dirty="0"/>
            <a:t>mit ergebnis- und kundenorientierten Lösungen</a:t>
          </a:r>
        </a:p>
      </dsp:txBody>
      <dsp:txXfrm>
        <a:off x="4690426" y="691255"/>
        <a:ext cx="4135557" cy="25034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5E27A-0628-4D2F-A75B-CAE334DBDE8B}">
      <dsp:nvSpPr>
        <dsp:cNvPr id="0" name=""/>
        <dsp:cNvSpPr/>
      </dsp:nvSpPr>
      <dsp:spPr>
        <a:xfrm>
          <a:off x="767249" y="0"/>
          <a:ext cx="4836831" cy="4152452"/>
        </a:xfrm>
        <a:prstGeom prst="ellipse">
          <a:avLst/>
        </a:prstGeom>
        <a:solidFill>
          <a:schemeClr val="tx1">
            <a:lumMod val="50000"/>
            <a:lumOff val="50000"/>
          </a:schemeClr>
        </a:solidFill>
        <a:ln w="28575" cap="flat" cmpd="sng" algn="ctr">
          <a:solidFill>
            <a:srgbClr val="DCE6F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buFontTx/>
            <a:buNone/>
          </a:pPr>
          <a:endParaRPr lang="de-DE" sz="2000" b="1" kern="1200" dirty="0"/>
        </a:p>
        <a:p>
          <a:pPr lvl="0" algn="ctr" defTabSz="889000">
            <a:lnSpc>
              <a:spcPct val="90000"/>
            </a:lnSpc>
            <a:spcBef>
              <a:spcPct val="0"/>
            </a:spcBef>
            <a:spcAft>
              <a:spcPct val="35000"/>
            </a:spcAft>
            <a:buFontTx/>
            <a:buNone/>
          </a:pPr>
          <a:r>
            <a:rPr lang="de-DE" sz="2000" b="1" kern="1200" dirty="0"/>
            <a:t>HANDLUNGS-</a:t>
          </a:r>
          <a:br>
            <a:rPr lang="de-DE" sz="2000" b="1" kern="1200" dirty="0"/>
          </a:br>
          <a:r>
            <a:rPr lang="de-DE" sz="2000" b="1" kern="1200" dirty="0"/>
            <a:t>KOMPETENZ</a:t>
          </a:r>
          <a:br>
            <a:rPr lang="de-DE" sz="2000" b="1" kern="1200" dirty="0"/>
          </a:br>
          <a:r>
            <a:rPr lang="de-DE" sz="1800" b="1" kern="1200" dirty="0"/>
            <a:t/>
          </a:r>
          <a:br>
            <a:rPr lang="de-DE" sz="1800" b="1" kern="1200" dirty="0"/>
          </a:br>
          <a:endParaRPr lang="de-DE" sz="2000" b="0" kern="1200" dirty="0"/>
        </a:p>
      </dsp:txBody>
      <dsp:txXfrm>
        <a:off x="1915997" y="311433"/>
        <a:ext cx="2539336" cy="705916"/>
      </dsp:txXfrm>
    </dsp:sp>
    <dsp:sp modelId="{89172F92-D525-46B2-A4E8-BC2D00785E02}">
      <dsp:nvSpPr>
        <dsp:cNvPr id="0" name=""/>
        <dsp:cNvSpPr/>
      </dsp:nvSpPr>
      <dsp:spPr>
        <a:xfrm>
          <a:off x="2370113" y="1844499"/>
          <a:ext cx="3597706" cy="2438813"/>
        </a:xfrm>
        <a:prstGeom prst="ellipse">
          <a:avLst/>
        </a:prstGeom>
        <a:solidFill>
          <a:schemeClr val="accent6"/>
        </a:solidFill>
        <a:ln w="12700" cap="flat" cmpd="sng" algn="ctr">
          <a:solidFill>
            <a:srgbClr val="DCE6F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de-DE" sz="2000" b="1" kern="1200" dirty="0"/>
            <a:t>PROBLEMLÖSE-KOMPETENZ</a:t>
          </a:r>
        </a:p>
        <a:p>
          <a:pPr lvl="0" algn="ctr" defTabSz="889000">
            <a:lnSpc>
              <a:spcPct val="90000"/>
            </a:lnSpc>
            <a:spcBef>
              <a:spcPct val="0"/>
            </a:spcBef>
            <a:spcAft>
              <a:spcPct val="35000"/>
            </a:spcAft>
          </a:pPr>
          <a:endParaRPr lang="de-DE" sz="1600" b="0" kern="1200" dirty="0"/>
        </a:p>
      </dsp:txBody>
      <dsp:txXfrm>
        <a:off x="2896985" y="2454202"/>
        <a:ext cx="2543962" cy="12194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5FB03-0717-4057-BD93-49C1767354C4}">
      <dsp:nvSpPr>
        <dsp:cNvPr id="0" name=""/>
        <dsp:cNvSpPr/>
      </dsp:nvSpPr>
      <dsp:spPr>
        <a:xfrm>
          <a:off x="3499749" y="-562798"/>
          <a:ext cx="4361608" cy="4361608"/>
        </a:xfrm>
        <a:prstGeom prst="circularArrow">
          <a:avLst>
            <a:gd name="adj1" fmla="val 5544"/>
            <a:gd name="adj2" fmla="val 330680"/>
            <a:gd name="adj3" fmla="val 12089126"/>
            <a:gd name="adj4" fmla="val 18520333"/>
            <a:gd name="adj5" fmla="val 5757"/>
          </a:avLst>
        </a:prstGeom>
        <a:solidFill>
          <a:schemeClr val="accent6">
            <a:lumMod val="20000"/>
            <a:lumOff val="80000"/>
          </a:schemeClr>
        </a:solidFill>
        <a:ln w="19050">
          <a:solidFill>
            <a:schemeClr val="accent6"/>
          </a:solidFill>
        </a:ln>
        <a:effectLst/>
      </dsp:spPr>
      <dsp:style>
        <a:lnRef idx="0">
          <a:scrgbClr r="0" g="0" b="0"/>
        </a:lnRef>
        <a:fillRef idx="1">
          <a:scrgbClr r="0" g="0" b="0"/>
        </a:fillRef>
        <a:effectRef idx="0">
          <a:scrgbClr r="0" g="0" b="0"/>
        </a:effectRef>
        <a:fontRef idx="minor"/>
      </dsp:style>
    </dsp:sp>
    <dsp:sp modelId="{F6F54EBA-C468-4405-A15E-54BC6DFEB4FD}">
      <dsp:nvSpPr>
        <dsp:cNvPr id="0" name=""/>
        <dsp:cNvSpPr/>
      </dsp:nvSpPr>
      <dsp:spPr>
        <a:xfrm>
          <a:off x="3980016" y="-75091"/>
          <a:ext cx="3285753" cy="1343938"/>
        </a:xfrm>
        <a:prstGeom prst="roundRect">
          <a:avLst/>
        </a:prstGeom>
        <a:solidFill>
          <a:schemeClr val="bg1">
            <a:lumMod val="95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de-DE" sz="1600" b="1" kern="1200" dirty="0">
              <a:solidFill>
                <a:schemeClr val="tx1"/>
              </a:solidFill>
            </a:rPr>
            <a:t>Lernen vorbereiten und initiieren</a:t>
          </a:r>
        </a:p>
        <a:p>
          <a:pPr marL="171450" lvl="1" indent="-171450" algn="l" defTabSz="711200">
            <a:lnSpc>
              <a:spcPct val="90000"/>
            </a:lnSpc>
            <a:spcBef>
              <a:spcPct val="0"/>
            </a:spcBef>
            <a:spcAft>
              <a:spcPct val="15000"/>
            </a:spcAft>
            <a:buChar char="••"/>
          </a:pPr>
          <a:r>
            <a:rPr lang="de-DE" sz="1600" b="0" kern="1200" dirty="0">
              <a:solidFill>
                <a:schemeClr val="tx1"/>
              </a:solidFill>
            </a:rPr>
            <a:t>Curricularer Bezug </a:t>
          </a:r>
        </a:p>
        <a:p>
          <a:pPr marL="171450" lvl="1" indent="-171450" algn="l" defTabSz="711200">
            <a:lnSpc>
              <a:spcPct val="90000"/>
            </a:lnSpc>
            <a:spcBef>
              <a:spcPct val="0"/>
            </a:spcBef>
            <a:spcAft>
              <a:spcPct val="15000"/>
            </a:spcAft>
            <a:buChar char="••"/>
          </a:pPr>
          <a:r>
            <a:rPr lang="de-DE" sz="1600" b="0" kern="1200" dirty="0">
              <a:solidFill>
                <a:schemeClr val="tx1"/>
              </a:solidFill>
            </a:rPr>
            <a:t>Beziehung Inhalt und Kompetenzerwartung</a:t>
          </a:r>
        </a:p>
      </dsp:txBody>
      <dsp:txXfrm>
        <a:off x="4045622" y="-9485"/>
        <a:ext cx="3154541" cy="1212726"/>
      </dsp:txXfrm>
    </dsp:sp>
    <dsp:sp modelId="{24868DD6-BE51-4581-BA25-8EDF01948010}">
      <dsp:nvSpPr>
        <dsp:cNvPr id="0" name=""/>
        <dsp:cNvSpPr/>
      </dsp:nvSpPr>
      <dsp:spPr>
        <a:xfrm>
          <a:off x="7220635" y="1233100"/>
          <a:ext cx="3907290" cy="1335850"/>
        </a:xfrm>
        <a:prstGeom prst="roundRect">
          <a:avLst/>
        </a:prstGeom>
        <a:solidFill>
          <a:schemeClr val="bg1">
            <a:lumMod val="95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de-DE" sz="1600" b="1" kern="1200" dirty="0">
              <a:solidFill>
                <a:schemeClr val="tx1"/>
              </a:solidFill>
            </a:rPr>
            <a:t>Lernwege eröffnen und gestalten</a:t>
          </a:r>
        </a:p>
        <a:p>
          <a:pPr marL="171450" lvl="1" indent="-171450" algn="l" defTabSz="711200">
            <a:lnSpc>
              <a:spcPct val="90000"/>
            </a:lnSpc>
            <a:spcBef>
              <a:spcPct val="0"/>
            </a:spcBef>
            <a:spcAft>
              <a:spcPct val="15000"/>
            </a:spcAft>
            <a:buChar char="••"/>
          </a:pPr>
          <a:r>
            <a:rPr lang="de-DE" sz="1600" b="0" kern="1200" dirty="0">
              <a:solidFill>
                <a:schemeClr val="tx1"/>
              </a:solidFill>
            </a:rPr>
            <a:t>u.a. Entwicklung von Aufgaben mit </a:t>
          </a:r>
          <a:r>
            <a:rPr lang="de-DE" sz="1600" b="0" u="sng" kern="1200" dirty="0">
              <a:solidFill>
                <a:schemeClr val="tx1"/>
              </a:solidFill>
            </a:rPr>
            <a:t>Problemsituationen </a:t>
          </a:r>
          <a:r>
            <a:rPr lang="de-DE" sz="1600" b="0" kern="1200" dirty="0">
              <a:solidFill>
                <a:schemeClr val="tx1"/>
              </a:solidFill>
              <a:sym typeface="Wingdings" panose="05000000000000000000" pitchFamily="2" charset="2"/>
            </a:rPr>
            <a:t>Vollständige Handlung</a:t>
          </a:r>
          <a:endParaRPr lang="de-DE" sz="1600" b="0" kern="1200" dirty="0">
            <a:solidFill>
              <a:schemeClr val="tx1"/>
            </a:solidFill>
          </a:endParaRPr>
        </a:p>
        <a:p>
          <a:pPr marL="171450" lvl="1" indent="-171450" algn="l" defTabSz="711200">
            <a:lnSpc>
              <a:spcPct val="90000"/>
            </a:lnSpc>
            <a:spcBef>
              <a:spcPct val="0"/>
            </a:spcBef>
            <a:spcAft>
              <a:spcPct val="15000"/>
            </a:spcAft>
            <a:buChar char="••"/>
          </a:pPr>
          <a:r>
            <a:rPr lang="de-DE" sz="1600" b="0" kern="1200" dirty="0">
              <a:solidFill>
                <a:schemeClr val="tx1"/>
              </a:solidFill>
            </a:rPr>
            <a:t>Komplexe Aufgaben </a:t>
          </a:r>
          <a:r>
            <a:rPr lang="de-DE" sz="1600" b="0" kern="1200" dirty="0">
              <a:solidFill>
                <a:schemeClr val="tx1"/>
              </a:solidFill>
              <a:sym typeface="Wingdings" panose="05000000000000000000" pitchFamily="2" charset="2"/>
            </a:rPr>
            <a:t>selbstständige PLK</a:t>
          </a:r>
          <a:endParaRPr lang="de-DE" sz="1600" b="0" kern="1200" dirty="0">
            <a:solidFill>
              <a:schemeClr val="tx1"/>
            </a:solidFill>
          </a:endParaRPr>
        </a:p>
      </dsp:txBody>
      <dsp:txXfrm>
        <a:off x="7285846" y="1298311"/>
        <a:ext cx="3776868" cy="1205428"/>
      </dsp:txXfrm>
    </dsp:sp>
    <dsp:sp modelId="{E5D500DC-6C15-4E34-AAC4-7AC473EBD3D8}">
      <dsp:nvSpPr>
        <dsp:cNvPr id="0" name=""/>
        <dsp:cNvSpPr/>
      </dsp:nvSpPr>
      <dsp:spPr>
        <a:xfrm>
          <a:off x="6116744" y="2991754"/>
          <a:ext cx="3068450" cy="1042322"/>
        </a:xfrm>
        <a:prstGeom prst="roundRect">
          <a:avLst/>
        </a:prstGeom>
        <a:solidFill>
          <a:schemeClr val="bg1">
            <a:lumMod val="95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de-DE" sz="1600" b="1" kern="1200" dirty="0">
              <a:solidFill>
                <a:schemeClr val="tx1"/>
              </a:solidFill>
            </a:rPr>
            <a:t>Orientierung geben und erhalten</a:t>
          </a:r>
        </a:p>
        <a:p>
          <a:pPr marL="171450" lvl="1" indent="-171450" algn="l" defTabSz="711200">
            <a:lnSpc>
              <a:spcPct val="90000"/>
            </a:lnSpc>
            <a:spcBef>
              <a:spcPct val="0"/>
            </a:spcBef>
            <a:spcAft>
              <a:spcPct val="15000"/>
            </a:spcAft>
            <a:buChar char="••"/>
          </a:pPr>
          <a:r>
            <a:rPr lang="de-DE" sz="1600" b="0" kern="1200" dirty="0">
              <a:solidFill>
                <a:schemeClr val="tx1"/>
              </a:solidFill>
            </a:rPr>
            <a:t>Formatives Assessment</a:t>
          </a:r>
        </a:p>
      </dsp:txBody>
      <dsp:txXfrm>
        <a:off x="6167626" y="3042636"/>
        <a:ext cx="2966686" cy="940558"/>
      </dsp:txXfrm>
    </dsp:sp>
    <dsp:sp modelId="{D4555BD0-CF82-48A6-8E8E-B30C4C26F445}">
      <dsp:nvSpPr>
        <dsp:cNvPr id="0" name=""/>
        <dsp:cNvSpPr/>
      </dsp:nvSpPr>
      <dsp:spPr>
        <a:xfrm>
          <a:off x="1309814" y="2944970"/>
          <a:ext cx="3588047" cy="1042322"/>
        </a:xfrm>
        <a:prstGeom prst="roundRect">
          <a:avLst/>
        </a:prstGeom>
        <a:solidFill>
          <a:schemeClr val="bg1">
            <a:lumMod val="95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de-DE" sz="1600" b="1" kern="1200" dirty="0">
              <a:solidFill>
                <a:schemeClr val="tx1"/>
              </a:solidFill>
            </a:rPr>
            <a:t>Kompetenzen stärken und erweitern</a:t>
          </a:r>
        </a:p>
        <a:p>
          <a:pPr marL="171450" lvl="1" indent="-171450" algn="l" defTabSz="711200">
            <a:lnSpc>
              <a:spcPct val="90000"/>
            </a:lnSpc>
            <a:spcBef>
              <a:spcPct val="0"/>
            </a:spcBef>
            <a:spcAft>
              <a:spcPct val="15000"/>
            </a:spcAft>
            <a:buChar char="••"/>
          </a:pPr>
          <a:r>
            <a:rPr lang="de-DE" sz="1600" b="0" kern="1200" dirty="0">
              <a:solidFill>
                <a:schemeClr val="tx1"/>
              </a:solidFill>
            </a:rPr>
            <a:t>Üben, u.a. </a:t>
          </a:r>
          <a:r>
            <a:rPr lang="de-DE" sz="1600" b="0" u="sng" kern="1200" dirty="0">
              <a:solidFill>
                <a:schemeClr val="tx1"/>
              </a:solidFill>
            </a:rPr>
            <a:t>problemorientierte</a:t>
          </a:r>
          <a:r>
            <a:rPr lang="de-DE" sz="1600" b="0" kern="1200" dirty="0">
              <a:solidFill>
                <a:schemeClr val="tx1"/>
              </a:solidFill>
            </a:rPr>
            <a:t> Anwendung</a:t>
          </a:r>
        </a:p>
      </dsp:txBody>
      <dsp:txXfrm>
        <a:off x="1360696" y="2995852"/>
        <a:ext cx="3486283" cy="940558"/>
      </dsp:txXfrm>
    </dsp:sp>
    <dsp:sp modelId="{D19ED5F8-5B87-467B-AD0F-A85E14A8A0B7}">
      <dsp:nvSpPr>
        <dsp:cNvPr id="0" name=""/>
        <dsp:cNvSpPr/>
      </dsp:nvSpPr>
      <dsp:spPr>
        <a:xfrm>
          <a:off x="675222" y="1419174"/>
          <a:ext cx="3342435" cy="1042322"/>
        </a:xfrm>
        <a:prstGeom prst="roundRect">
          <a:avLst/>
        </a:prstGeom>
        <a:solidFill>
          <a:schemeClr val="bg1">
            <a:lumMod val="95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de-DE" sz="1600" b="1" kern="1200" dirty="0">
              <a:solidFill>
                <a:schemeClr val="tx1"/>
              </a:solidFill>
            </a:rPr>
            <a:t>Lernen bilanzieren und reflektieren</a:t>
          </a:r>
        </a:p>
        <a:p>
          <a:pPr marL="171450" lvl="1" indent="-171450" algn="l" defTabSz="711200">
            <a:lnSpc>
              <a:spcPct val="90000"/>
            </a:lnSpc>
            <a:spcBef>
              <a:spcPct val="0"/>
            </a:spcBef>
            <a:spcAft>
              <a:spcPct val="15000"/>
            </a:spcAft>
            <a:buChar char="••"/>
          </a:pPr>
          <a:r>
            <a:rPr lang="de-DE" sz="1600" b="0" kern="1200" dirty="0">
              <a:solidFill>
                <a:schemeClr val="tx1"/>
              </a:solidFill>
            </a:rPr>
            <a:t>Summatives Assessment</a:t>
          </a:r>
        </a:p>
        <a:p>
          <a:pPr marL="171450" lvl="1" indent="-171450" algn="l" defTabSz="711200">
            <a:lnSpc>
              <a:spcPct val="90000"/>
            </a:lnSpc>
            <a:spcBef>
              <a:spcPct val="0"/>
            </a:spcBef>
            <a:spcAft>
              <a:spcPct val="15000"/>
            </a:spcAft>
            <a:buChar char="••"/>
          </a:pPr>
          <a:r>
            <a:rPr lang="de-DE" sz="1600" b="0" kern="1200" dirty="0">
              <a:solidFill>
                <a:schemeClr val="tx1"/>
              </a:solidFill>
            </a:rPr>
            <a:t>u.a. Kompetenzen </a:t>
          </a:r>
          <a:r>
            <a:rPr lang="de-DE" sz="1600" b="0" kern="1200" dirty="0">
              <a:solidFill>
                <a:schemeClr val="tx1"/>
              </a:solidFill>
              <a:sym typeface="Wingdings" panose="05000000000000000000" pitchFamily="2" charset="2"/>
            </a:rPr>
            <a:t>u.a. PLK</a:t>
          </a:r>
          <a:endParaRPr lang="de-DE" sz="1600" b="0" kern="1200" dirty="0">
            <a:solidFill>
              <a:schemeClr val="tx1"/>
            </a:solidFill>
          </a:endParaRPr>
        </a:p>
      </dsp:txBody>
      <dsp:txXfrm>
        <a:off x="726104" y="1470056"/>
        <a:ext cx="3240671" cy="9405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26EC2-341D-4A2D-A896-BF03ED8667D1}">
      <dsp:nvSpPr>
        <dsp:cNvPr id="0" name=""/>
        <dsp:cNvSpPr/>
      </dsp:nvSpPr>
      <dsp:spPr>
        <a:xfrm>
          <a:off x="3571642" y="-303829"/>
          <a:ext cx="3239995" cy="1473558"/>
        </a:xfrm>
        <a:prstGeom prst="roundRect">
          <a:avLst>
            <a:gd name="adj" fmla="val 10000"/>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a:t>Curriculum</a:t>
          </a:r>
        </a:p>
        <a:p>
          <a:pPr lvl="0" algn="ctr" defTabSz="800100">
            <a:lnSpc>
              <a:spcPct val="90000"/>
            </a:lnSpc>
            <a:spcBef>
              <a:spcPct val="0"/>
            </a:spcBef>
            <a:spcAft>
              <a:spcPct val="35000"/>
            </a:spcAft>
          </a:pPr>
          <a:r>
            <a:rPr lang="de-DE" sz="1800" kern="1200" dirty="0"/>
            <a:t>Curricula kaufmännischer Ausbildungsberufe adressieren Problemlösekompetenz</a:t>
          </a:r>
          <a:endParaRPr lang="de-DE" sz="1800" b="1" kern="1200" dirty="0"/>
        </a:p>
      </dsp:txBody>
      <dsp:txXfrm>
        <a:off x="3614801" y="-260670"/>
        <a:ext cx="3153677" cy="1387240"/>
      </dsp:txXfrm>
    </dsp:sp>
    <dsp:sp modelId="{978C5233-05EB-4BC7-85F0-A079AE692DF8}">
      <dsp:nvSpPr>
        <dsp:cNvPr id="0" name=""/>
        <dsp:cNvSpPr/>
      </dsp:nvSpPr>
      <dsp:spPr>
        <a:xfrm rot="2957164">
          <a:off x="6743180" y="1441058"/>
          <a:ext cx="1660451" cy="302828"/>
        </a:xfrm>
        <a:prstGeom prst="lef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de-DE" sz="1300" kern="1200"/>
        </a:p>
      </dsp:txBody>
      <dsp:txXfrm>
        <a:off x="6834028" y="1501624"/>
        <a:ext cx="1478755" cy="181696"/>
      </dsp:txXfrm>
    </dsp:sp>
    <dsp:sp modelId="{6E617C3D-F4AB-45B9-9785-2F162BD5DC32}">
      <dsp:nvSpPr>
        <dsp:cNvPr id="0" name=""/>
        <dsp:cNvSpPr/>
      </dsp:nvSpPr>
      <dsp:spPr>
        <a:xfrm>
          <a:off x="5855937" y="2269739"/>
          <a:ext cx="3239995" cy="1635285"/>
        </a:xfrm>
        <a:prstGeom prst="roundRect">
          <a:avLst>
            <a:gd name="adj" fmla="val 10000"/>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a:t>Assessment</a:t>
          </a:r>
        </a:p>
        <a:p>
          <a:pPr lvl="0" algn="ctr" defTabSz="800100">
            <a:lnSpc>
              <a:spcPct val="90000"/>
            </a:lnSpc>
            <a:spcBef>
              <a:spcPct val="0"/>
            </a:spcBef>
            <a:spcAft>
              <a:spcPct val="35000"/>
            </a:spcAft>
          </a:pPr>
          <a:r>
            <a:rPr lang="de-DE" sz="1800" kern="1200" dirty="0"/>
            <a:t>(Prüfungs-)aufgaben müssen Problemlösekompetenz erfassen</a:t>
          </a:r>
          <a:endParaRPr lang="de-DE" sz="1800" b="1" kern="1200" dirty="0"/>
        </a:p>
      </dsp:txBody>
      <dsp:txXfrm>
        <a:off x="5903833" y="2317635"/>
        <a:ext cx="3144203" cy="1539493"/>
      </dsp:txXfrm>
    </dsp:sp>
    <dsp:sp modelId="{D1D5A0D8-7805-457E-A292-4224FCDCD4C8}">
      <dsp:nvSpPr>
        <dsp:cNvPr id="0" name=""/>
        <dsp:cNvSpPr/>
      </dsp:nvSpPr>
      <dsp:spPr>
        <a:xfrm rot="10766800">
          <a:off x="4672011" y="2957664"/>
          <a:ext cx="1114830" cy="302828"/>
        </a:xfrm>
        <a:prstGeom prst="lef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de-DE" sz="1300" kern="1200"/>
        </a:p>
      </dsp:txBody>
      <dsp:txXfrm rot="10800000">
        <a:off x="4762859" y="3018230"/>
        <a:ext cx="933134" cy="181696"/>
      </dsp:txXfrm>
    </dsp:sp>
    <dsp:sp modelId="{22EB61E2-0ED0-4C1B-AC3A-DAEBA4981460}">
      <dsp:nvSpPr>
        <dsp:cNvPr id="0" name=""/>
        <dsp:cNvSpPr/>
      </dsp:nvSpPr>
      <dsp:spPr>
        <a:xfrm>
          <a:off x="1362919" y="2313132"/>
          <a:ext cx="3239995" cy="1635285"/>
        </a:xfrm>
        <a:prstGeom prst="roundRect">
          <a:avLst>
            <a:gd name="adj" fmla="val 10000"/>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a:solidFill>
                <a:schemeClr val="bg1"/>
              </a:solidFill>
            </a:rPr>
            <a:t>Instruktion</a:t>
          </a:r>
        </a:p>
        <a:p>
          <a:pPr lvl="0" algn="ctr" defTabSz="800100">
            <a:lnSpc>
              <a:spcPct val="90000"/>
            </a:lnSpc>
            <a:spcBef>
              <a:spcPct val="0"/>
            </a:spcBef>
            <a:spcAft>
              <a:spcPct val="35000"/>
            </a:spcAft>
          </a:pPr>
          <a:r>
            <a:rPr lang="de-DE" sz="1600" kern="1200" dirty="0"/>
            <a:t>Instruktionsprozesse (teils) darauf abgestimmt</a:t>
          </a:r>
          <a:endParaRPr lang="de-DE" sz="1800" b="1" kern="1200" dirty="0">
            <a:solidFill>
              <a:schemeClr val="bg1"/>
            </a:solidFill>
          </a:endParaRPr>
        </a:p>
      </dsp:txBody>
      <dsp:txXfrm>
        <a:off x="1410815" y="2361028"/>
        <a:ext cx="3144203" cy="1539493"/>
      </dsp:txXfrm>
    </dsp:sp>
    <dsp:sp modelId="{B90D660D-E2B3-49C2-A1A1-6B263BEDD355}">
      <dsp:nvSpPr>
        <dsp:cNvPr id="0" name=""/>
        <dsp:cNvSpPr/>
      </dsp:nvSpPr>
      <dsp:spPr>
        <a:xfrm rot="18558442">
          <a:off x="1834456" y="1381349"/>
          <a:ext cx="1793979" cy="302828"/>
        </a:xfrm>
        <a:prstGeom prst="leftRightArrow">
          <a:avLst>
            <a:gd name="adj1" fmla="val 60000"/>
            <a:gd name="adj2" fmla="val 50000"/>
          </a:avLst>
        </a:prstGeom>
        <a:solidFill>
          <a:schemeClr val="bg1">
            <a:lumMod val="50000"/>
          </a:schemeClr>
        </a:solidFill>
        <a:ln>
          <a:solidFill>
            <a:schemeClr val="tx1">
              <a:lumMod val="50000"/>
              <a:lumOff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de-DE" sz="1300" kern="1200"/>
        </a:p>
      </dsp:txBody>
      <dsp:txXfrm>
        <a:off x="1925304" y="1441915"/>
        <a:ext cx="1612283" cy="1816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45092-F300-4150-88EB-7052299CD00F}">
      <dsp:nvSpPr>
        <dsp:cNvPr id="0" name=""/>
        <dsp:cNvSpPr/>
      </dsp:nvSpPr>
      <dsp:spPr>
        <a:xfrm>
          <a:off x="731778" y="0"/>
          <a:ext cx="2182425" cy="1635748"/>
        </a:xfrm>
        <a:prstGeom prst="roundRect">
          <a:avLst/>
        </a:prstGeom>
        <a:noFill/>
        <a:ln w="28575" cap="flat" cmpd="sng" algn="ctr">
          <a:solidFill>
            <a:schemeClr val="tx1">
              <a:lumMod val="50000"/>
              <a:lumOff val="50000"/>
            </a:schemeClr>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altLang="de-DE" sz="2000" kern="1200" dirty="0">
              <a:solidFill>
                <a:srgbClr val="000000"/>
              </a:solidFill>
              <a:latin typeface="+mj-lt"/>
            </a:rPr>
            <a:t>Anfangszustand s</a:t>
          </a:r>
          <a:r>
            <a:rPr lang="de-DE" altLang="de-DE" sz="2000" kern="1200" baseline="-25000" dirty="0">
              <a:solidFill>
                <a:srgbClr val="000000"/>
              </a:solidFill>
              <a:latin typeface="+mj-lt"/>
            </a:rPr>
            <a:t>α</a:t>
          </a:r>
          <a:endParaRPr lang="de-DE" sz="2000" kern="1200" dirty="0">
            <a:solidFill>
              <a:srgbClr val="000000"/>
            </a:solidFill>
          </a:endParaRPr>
        </a:p>
      </dsp:txBody>
      <dsp:txXfrm>
        <a:off x="811629" y="79851"/>
        <a:ext cx="2022723" cy="1476046"/>
      </dsp:txXfrm>
    </dsp:sp>
    <dsp:sp modelId="{4B3ED0B2-3363-4F72-B091-F97E091DC944}">
      <dsp:nvSpPr>
        <dsp:cNvPr id="0" name=""/>
        <dsp:cNvSpPr/>
      </dsp:nvSpPr>
      <dsp:spPr>
        <a:xfrm>
          <a:off x="5887279" y="0"/>
          <a:ext cx="2182425" cy="1635748"/>
        </a:xfrm>
        <a:prstGeom prst="roundRect">
          <a:avLst/>
        </a:prstGeom>
        <a:noFill/>
        <a:ln w="28575" cap="flat" cmpd="sng" algn="ctr">
          <a:solidFill>
            <a:schemeClr val="tx1">
              <a:lumMod val="50000"/>
              <a:lumOff val="50000"/>
            </a:schemeClr>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altLang="de-DE" sz="2000" kern="1200" dirty="0">
              <a:solidFill>
                <a:srgbClr val="000000"/>
              </a:solidFill>
              <a:latin typeface="+mj-lt"/>
            </a:rPr>
            <a:t>Erwünschter Endzustand s</a:t>
          </a:r>
          <a:r>
            <a:rPr lang="de-DE" altLang="de-DE" sz="2000" kern="1200" baseline="-25000" dirty="0">
              <a:solidFill>
                <a:srgbClr val="000000"/>
              </a:solidFill>
              <a:latin typeface="+mj-lt"/>
            </a:rPr>
            <a:t>ω</a:t>
          </a:r>
          <a:endParaRPr lang="de-DE" sz="2000" kern="1200" dirty="0">
            <a:solidFill>
              <a:srgbClr val="000000"/>
            </a:solidFill>
          </a:endParaRPr>
        </a:p>
      </dsp:txBody>
      <dsp:txXfrm>
        <a:off x="5967130" y="79851"/>
        <a:ext cx="2022723" cy="14760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136E3-AA05-4488-8B14-6B1AD5748CE8}">
      <dsp:nvSpPr>
        <dsp:cNvPr id="0" name=""/>
        <dsp:cNvSpPr/>
      </dsp:nvSpPr>
      <dsp:spPr>
        <a:xfrm>
          <a:off x="2120557" y="223"/>
          <a:ext cx="2017811" cy="1042886"/>
        </a:xfrm>
        <a:prstGeom prst="rect">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Analyse IST-Zustand</a:t>
          </a:r>
        </a:p>
      </dsp:txBody>
      <dsp:txXfrm>
        <a:off x="2120557" y="223"/>
        <a:ext cx="2017811" cy="1042886"/>
      </dsp:txXfrm>
    </dsp:sp>
    <dsp:sp modelId="{BC77C6C2-BF54-449E-AE96-4462A175978D}">
      <dsp:nvSpPr>
        <dsp:cNvPr id="0" name=""/>
        <dsp:cNvSpPr/>
      </dsp:nvSpPr>
      <dsp:spPr>
        <a:xfrm>
          <a:off x="6416520" y="0"/>
          <a:ext cx="2017811" cy="1042886"/>
        </a:xfrm>
        <a:prstGeom prst="rect">
          <a:avLst/>
        </a:prstGeom>
        <a:solidFill>
          <a:schemeClr val="accent6"/>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Analyse ZIEL-Zustand</a:t>
          </a:r>
        </a:p>
      </dsp:txBody>
      <dsp:txXfrm>
        <a:off x="6416520" y="0"/>
        <a:ext cx="2017811" cy="10428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AF4816-3FF5-4619-BF87-B6991E156765}" type="datetimeFigureOut">
              <a:rPr lang="de-DE" smtClean="0"/>
              <a:t>23.09.2022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E4F8E9-6AC4-43A5-BA07-4A6FB262632F}" type="slidenum">
              <a:rPr lang="de-DE" smtClean="0"/>
              <a:t>‹Nr.›</a:t>
            </a:fld>
            <a:endParaRPr lang="de-DE"/>
          </a:p>
        </p:txBody>
      </p:sp>
    </p:spTree>
    <p:extLst>
      <p:ext uri="{BB962C8B-B14F-4D97-AF65-F5344CB8AC3E}">
        <p14:creationId xmlns:p14="http://schemas.microsoft.com/office/powerpoint/2010/main" val="1739114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B7A3B-2F03-4182-87A1-3AD2DB0FD8F0}" type="datetimeFigureOut">
              <a:rPr lang="de-DE" smtClean="0"/>
              <a:t>23.09.2022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F6FED7-02F9-4F3B-9D2F-0D6B4F0D949F}" type="slidenum">
              <a:rPr lang="de-DE" smtClean="0"/>
              <a:t>‹Nr.›</a:t>
            </a:fld>
            <a:endParaRPr lang="de-DE"/>
          </a:p>
        </p:txBody>
      </p:sp>
    </p:spTree>
    <p:extLst>
      <p:ext uri="{BB962C8B-B14F-4D97-AF65-F5344CB8AC3E}">
        <p14:creationId xmlns:p14="http://schemas.microsoft.com/office/powerpoint/2010/main" val="142746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F6FED7-02F9-4F3B-9D2F-0D6B4F0D949F}" type="slidenum">
              <a:rPr lang="de-DE" smtClean="0"/>
              <a:t>1</a:t>
            </a:fld>
            <a:endParaRPr lang="de-DE"/>
          </a:p>
        </p:txBody>
      </p:sp>
    </p:spTree>
    <p:extLst>
      <p:ext uri="{BB962C8B-B14F-4D97-AF65-F5344CB8AC3E}">
        <p14:creationId xmlns:p14="http://schemas.microsoft.com/office/powerpoint/2010/main" val="239455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https://miro.com/welcomeonboard/USbisnvpUBWRao0VxzXKEWVhfovgfMHOJdIRsODYbVwxuQ2ozuZo5AkxpJKZD31G</a:t>
            </a:r>
          </a:p>
        </p:txBody>
      </p:sp>
      <p:sp>
        <p:nvSpPr>
          <p:cNvPr id="4" name="Foliennummernplatzhalter 3"/>
          <p:cNvSpPr>
            <a:spLocks noGrp="1"/>
          </p:cNvSpPr>
          <p:nvPr>
            <p:ph type="sldNum" sz="quarter" idx="5"/>
          </p:nvPr>
        </p:nvSpPr>
        <p:spPr/>
        <p:txBody>
          <a:bodyPr/>
          <a:lstStyle/>
          <a:p>
            <a:fld id="{DDF6FED7-02F9-4F3B-9D2F-0D6B4F0D949F}" type="slidenum">
              <a:rPr lang="de-DE" smtClean="0"/>
              <a:t>23</a:t>
            </a:fld>
            <a:endParaRPr lang="de-DE"/>
          </a:p>
        </p:txBody>
      </p:sp>
    </p:spTree>
    <p:extLst>
      <p:ext uri="{BB962C8B-B14F-4D97-AF65-F5344CB8AC3E}">
        <p14:creationId xmlns:p14="http://schemas.microsoft.com/office/powerpoint/2010/main" val="280387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Authentizität und die Berufsrelevanz</a:t>
            </a:r>
            <a:r>
              <a:rPr lang="de-DE" baseline="0" dirty="0"/>
              <a:t> sind deshalb keine Merkmale von </a:t>
            </a:r>
            <a:r>
              <a:rPr lang="de-DE" baseline="0" dirty="0" err="1"/>
              <a:t>Problemhaltigkeit</a:t>
            </a:r>
            <a:r>
              <a:rPr lang="de-DE" baseline="0" dirty="0"/>
              <a:t>. Berufsrelevanz und Authentizität sind eine Frage der Validität der Aufgabe (curriculare und prognostische)</a:t>
            </a:r>
            <a:endParaRPr lang="de-DE" dirty="0"/>
          </a:p>
        </p:txBody>
      </p:sp>
      <p:sp>
        <p:nvSpPr>
          <p:cNvPr id="4" name="Foliennummernplatzhalter 3"/>
          <p:cNvSpPr>
            <a:spLocks noGrp="1"/>
          </p:cNvSpPr>
          <p:nvPr>
            <p:ph type="sldNum" sz="quarter" idx="10"/>
          </p:nvPr>
        </p:nvSpPr>
        <p:spPr/>
        <p:txBody>
          <a:bodyPr/>
          <a:lstStyle/>
          <a:p>
            <a:fld id="{DDF6FED7-02F9-4F3B-9D2F-0D6B4F0D949F}" type="slidenum">
              <a:rPr lang="de-DE" smtClean="0"/>
              <a:t>24</a:t>
            </a:fld>
            <a:endParaRPr lang="de-DE"/>
          </a:p>
        </p:txBody>
      </p:sp>
    </p:spTree>
    <p:extLst>
      <p:ext uri="{BB962C8B-B14F-4D97-AF65-F5344CB8AC3E}">
        <p14:creationId xmlns:p14="http://schemas.microsoft.com/office/powerpoint/2010/main" val="3022103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Teils nur zweistufig,</a:t>
            </a:r>
            <a:r>
              <a:rPr lang="de-DE" baseline="0" dirty="0"/>
              <a:t> weil dreistufig nicht immer </a:t>
            </a:r>
            <a:r>
              <a:rPr lang="de-DE" baseline="0" dirty="0" err="1"/>
              <a:t>trennscharft</a:t>
            </a:r>
            <a:endParaRPr lang="de-DE" dirty="0"/>
          </a:p>
        </p:txBody>
      </p:sp>
      <p:sp>
        <p:nvSpPr>
          <p:cNvPr id="4" name="Foliennummernplatzhalter 3"/>
          <p:cNvSpPr>
            <a:spLocks noGrp="1"/>
          </p:cNvSpPr>
          <p:nvPr>
            <p:ph type="sldNum" sz="quarter" idx="5"/>
          </p:nvPr>
        </p:nvSpPr>
        <p:spPr/>
        <p:txBody>
          <a:bodyPr/>
          <a:lstStyle/>
          <a:p>
            <a:fld id="{DDF6FED7-02F9-4F3B-9D2F-0D6B4F0D949F}" type="slidenum">
              <a:rPr lang="de-DE" smtClean="0"/>
              <a:t>26</a:t>
            </a:fld>
            <a:endParaRPr lang="de-DE"/>
          </a:p>
        </p:txBody>
      </p:sp>
    </p:spTree>
    <p:extLst>
      <p:ext uri="{BB962C8B-B14F-4D97-AF65-F5344CB8AC3E}">
        <p14:creationId xmlns:p14="http://schemas.microsoft.com/office/powerpoint/2010/main" val="315293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Aufgabe 1: Gemeinsam mit den TN anhand des Rasters.</a:t>
            </a:r>
          </a:p>
          <a:p>
            <a:r>
              <a:rPr lang="de-DE" dirty="0"/>
              <a:t>Aufgabe 2: Gruppenarbeit,</a:t>
            </a:r>
            <a:r>
              <a:rPr lang="de-DE" baseline="0" dirty="0"/>
              <a:t> Gruppensprecher wählen, dann Merkmal 1 - Gruppe ein erläutert, die anderen ergänzen ggf., Merkmal 2 macht Gruppe 2 etc.</a:t>
            </a:r>
            <a:endParaRPr lang="de-DE" dirty="0"/>
          </a:p>
        </p:txBody>
      </p:sp>
      <p:sp>
        <p:nvSpPr>
          <p:cNvPr id="4" name="Foliennummernplatzhalter 3"/>
          <p:cNvSpPr>
            <a:spLocks noGrp="1"/>
          </p:cNvSpPr>
          <p:nvPr>
            <p:ph type="sldNum" sz="quarter" idx="10"/>
          </p:nvPr>
        </p:nvSpPr>
        <p:spPr/>
        <p:txBody>
          <a:bodyPr/>
          <a:lstStyle/>
          <a:p>
            <a:fld id="{DDF6FED7-02F9-4F3B-9D2F-0D6B4F0D949F}" type="slidenum">
              <a:rPr lang="de-DE" smtClean="0"/>
              <a:t>28</a:t>
            </a:fld>
            <a:endParaRPr lang="de-DE"/>
          </a:p>
        </p:txBody>
      </p:sp>
    </p:spTree>
    <p:extLst>
      <p:ext uri="{BB962C8B-B14F-4D97-AF65-F5344CB8AC3E}">
        <p14:creationId xmlns:p14="http://schemas.microsoft.com/office/powerpoint/2010/main" val="146853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F6FED7-02F9-4F3B-9D2F-0D6B4F0D949F}" type="slidenum">
              <a:rPr lang="de-DE" smtClean="0"/>
              <a:t>29</a:t>
            </a:fld>
            <a:endParaRPr lang="de-DE"/>
          </a:p>
        </p:txBody>
      </p:sp>
    </p:spTree>
    <p:extLst>
      <p:ext uri="{BB962C8B-B14F-4D97-AF65-F5344CB8AC3E}">
        <p14:creationId xmlns:p14="http://schemas.microsoft.com/office/powerpoint/2010/main" val="2035973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Zusammenfassend noch mal die Kriterien abarbeiten.</a:t>
            </a:r>
          </a:p>
        </p:txBody>
      </p:sp>
      <p:sp>
        <p:nvSpPr>
          <p:cNvPr id="4" name="Foliennummernplatzhalter 3"/>
          <p:cNvSpPr>
            <a:spLocks noGrp="1"/>
          </p:cNvSpPr>
          <p:nvPr>
            <p:ph type="sldNum" sz="quarter" idx="10"/>
          </p:nvPr>
        </p:nvSpPr>
        <p:spPr/>
        <p:txBody>
          <a:bodyPr/>
          <a:lstStyle/>
          <a:p>
            <a:fld id="{DDF6FED7-02F9-4F3B-9D2F-0D6B4F0D949F}" type="slidenum">
              <a:rPr lang="de-DE" smtClean="0"/>
              <a:t>30</a:t>
            </a:fld>
            <a:endParaRPr lang="de-DE"/>
          </a:p>
        </p:txBody>
      </p:sp>
    </p:spTree>
    <p:extLst>
      <p:ext uri="{BB962C8B-B14F-4D97-AF65-F5344CB8AC3E}">
        <p14:creationId xmlns:p14="http://schemas.microsoft.com/office/powerpoint/2010/main" val="120646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DF6FED7-02F9-4F3B-9D2F-0D6B4F0D949F}" type="slidenum">
              <a:rPr lang="de-DE" smtClean="0"/>
              <a:t>31</a:t>
            </a:fld>
            <a:endParaRPr lang="de-DE"/>
          </a:p>
        </p:txBody>
      </p:sp>
    </p:spTree>
    <p:extLst>
      <p:ext uri="{BB962C8B-B14F-4D97-AF65-F5344CB8AC3E}">
        <p14:creationId xmlns:p14="http://schemas.microsoft.com/office/powerpoint/2010/main" val="3992553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F6FED7-02F9-4F3B-9D2F-0D6B4F0D949F}" type="slidenum">
              <a:rPr lang="de-DE" smtClean="0"/>
              <a:t>35</a:t>
            </a:fld>
            <a:endParaRPr lang="de-DE"/>
          </a:p>
        </p:txBody>
      </p:sp>
    </p:spTree>
    <p:extLst>
      <p:ext uri="{BB962C8B-B14F-4D97-AF65-F5344CB8AC3E}">
        <p14:creationId xmlns:p14="http://schemas.microsoft.com/office/powerpoint/2010/main" val="331124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Erklärung Matthias</a:t>
            </a:r>
            <a:r>
              <a:rPr lang="de-DE" baseline="0" dirty="0"/>
              <a:t> Schumann: V:\Projekte\ASCOT II\8_Training\4_Trainingskonzept\4_Beispiel für Automatisierung - Prof. Schumann</a:t>
            </a:r>
            <a:endParaRPr lang="de-DE" dirty="0"/>
          </a:p>
        </p:txBody>
      </p:sp>
      <p:sp>
        <p:nvSpPr>
          <p:cNvPr id="4" name="Foliennummernplatzhalter 3"/>
          <p:cNvSpPr>
            <a:spLocks noGrp="1"/>
          </p:cNvSpPr>
          <p:nvPr>
            <p:ph type="sldNum" sz="quarter" idx="5"/>
          </p:nvPr>
        </p:nvSpPr>
        <p:spPr/>
        <p:txBody>
          <a:bodyPr/>
          <a:lstStyle/>
          <a:p>
            <a:fld id="{DDF6FED7-02F9-4F3B-9D2F-0D6B4F0D949F}" type="slidenum">
              <a:rPr lang="de-DE" smtClean="0"/>
              <a:t>5</a:t>
            </a:fld>
            <a:endParaRPr lang="de-DE"/>
          </a:p>
        </p:txBody>
      </p:sp>
    </p:spTree>
    <p:extLst>
      <p:ext uri="{BB962C8B-B14F-4D97-AF65-F5344CB8AC3E}">
        <p14:creationId xmlns:p14="http://schemas.microsoft.com/office/powerpoint/2010/main" val="855688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Lernen vorbereiten und initiieren:</a:t>
            </a:r>
          </a:p>
          <a:p>
            <a:r>
              <a:rPr lang="de-DE" dirty="0"/>
              <a:t>Hier wird auf die Curricularen Vorgaben verwiesen. In diesen ist die PLK, wie bereits beschreiben, enthalten. Die Instruktion, also die Inhalte, und die Kompetenzerwartungen sollen aufeinander abgestimmt sein.</a:t>
            </a:r>
          </a:p>
          <a:p>
            <a:endParaRPr lang="de-DE" dirty="0"/>
          </a:p>
          <a:p>
            <a:r>
              <a:rPr lang="de-DE" dirty="0"/>
              <a:t>Lernwege eröffnen und gestalten:</a:t>
            </a:r>
          </a:p>
          <a:p>
            <a:r>
              <a:rPr lang="de-DE" sz="1800" b="0" i="0" u="none" strike="noStrike" baseline="0" dirty="0">
                <a:solidFill>
                  <a:srgbClr val="000000"/>
                </a:solidFill>
                <a:latin typeface="AvenirNext LT Pro Regular"/>
              </a:rPr>
              <a:t>„Für die Arbeit in Lernfeldern der beruflichen Bildung ist hier Gaudigs </a:t>
            </a:r>
            <a:r>
              <a:rPr lang="de-DE" sz="1800" b="1" i="0" u="none" strike="noStrike" baseline="0" dirty="0">
                <a:solidFill>
                  <a:srgbClr val="000000"/>
                </a:solidFill>
                <a:latin typeface="AvenirNext LT Pro Regular"/>
              </a:rPr>
              <a:t>Prinzip der Selbsttätigkeit </a:t>
            </a:r>
            <a:r>
              <a:rPr lang="de-DE" sz="1800" b="0" i="0" u="none" strike="noStrike" baseline="0" dirty="0">
                <a:solidFill>
                  <a:srgbClr val="000000"/>
                </a:solidFill>
                <a:latin typeface="AvenirNext LT Pro Regular"/>
              </a:rPr>
              <a:t>handlungsleitend. In seinem Beitrag von 1911 „Die Arbeitsschule als Reformschule” schreibt er: „Selbsttätig </a:t>
            </a:r>
            <a:r>
              <a:rPr lang="de-DE" sz="1800" b="0" i="0" u="none" strike="noStrike" baseline="0" dirty="0" err="1">
                <a:solidFill>
                  <a:srgbClr val="000000"/>
                </a:solidFill>
                <a:latin typeface="AvenirNext LT Pro Regular"/>
              </a:rPr>
              <a:t>muß</a:t>
            </a:r>
            <a:r>
              <a:rPr lang="de-DE" sz="1800" b="0" i="0" u="none" strike="noStrike" baseline="0" dirty="0">
                <a:solidFill>
                  <a:srgbClr val="000000"/>
                </a:solidFill>
                <a:latin typeface="AvenirNext LT Pro Regular"/>
              </a:rPr>
              <a:t> also der Arbeitende sich das Ziel stecken (die Aufgabe formulieren, die Frage aufwerfen, das Problem entwickeln); selbsttätig </a:t>
            </a:r>
            <a:r>
              <a:rPr lang="de-DE" sz="1800" b="0" i="0" u="none" strike="noStrike" baseline="0" dirty="0" err="1">
                <a:solidFill>
                  <a:srgbClr val="000000"/>
                </a:solidFill>
                <a:latin typeface="AvenirNext LT Pro Regular"/>
              </a:rPr>
              <a:t>muß</a:t>
            </a:r>
            <a:r>
              <a:rPr lang="de-DE" sz="1800" b="0" i="0" u="none" strike="noStrike" baseline="0" dirty="0">
                <a:solidFill>
                  <a:srgbClr val="000000"/>
                </a:solidFill>
                <a:latin typeface="AvenirNext LT Pro Regular"/>
              </a:rPr>
              <a:t> er den Arbeitsgang ordnen, selbsttätig das Ziel festhalten, selbsttätig </a:t>
            </a:r>
            <a:r>
              <a:rPr lang="de-DE" sz="1800" b="0" i="0" u="none" strike="noStrike" baseline="0" dirty="0" err="1">
                <a:solidFill>
                  <a:srgbClr val="000000"/>
                </a:solidFill>
                <a:latin typeface="AvenirNext LT Pro Regular"/>
              </a:rPr>
              <a:t>Zwischen-und</a:t>
            </a:r>
            <a:r>
              <a:rPr lang="de-DE" sz="1800" b="0" i="0" u="none" strike="noStrike" baseline="0" dirty="0">
                <a:solidFill>
                  <a:srgbClr val="000000"/>
                </a:solidFill>
                <a:latin typeface="AvenirNext LT Pro Regular"/>
              </a:rPr>
              <a:t> Endergebnisse prüfen usw.“ (Gaudig 1963, S. 11). Daraus ist die “vollständige Handlung”, ein Kernprinzip beruflicher Bildung und auch beruflichen Lernens in der Berufsschule, abgeleitet.“ (S. 17)</a:t>
            </a:r>
          </a:p>
          <a:p>
            <a:endParaRPr lang="de-DE" sz="1800" b="0" i="0" u="none" strike="noStrike" baseline="0" dirty="0">
              <a:solidFill>
                <a:srgbClr val="000000"/>
              </a:solidFill>
              <a:latin typeface="AvenirNext LT Pro Regular"/>
            </a:endParaRPr>
          </a:p>
          <a:p>
            <a:r>
              <a:rPr lang="de-DE" sz="1800" b="0" i="0" u="none" strike="noStrike" baseline="0" dirty="0">
                <a:solidFill>
                  <a:srgbClr val="000000"/>
                </a:solidFill>
                <a:latin typeface="AvenirNext LT Pro Regular"/>
              </a:rPr>
              <a:t>„Auch in aufwändig inszenierten situativen Lernumgebungen können nicht alle Schülerinnen und Schüler in gleicher Weise motiviert werden. In offenen Lernsituationen mit hohem Selbststeuerungsanteil profitieren erfahrungsgemäß Lernstarke mehr als Lernschwache, wenn diese nicht gezielt unterstützt werden. Komplexe Aufgaben mit gestuften Unterstützungsangeboten, Übungs-, Wiederholungs-, Transfer- und Reflexionsaufgaben in variablen Kontexten sind hier beispielsweise erforderlich. Sie unterstützen im Ensemble den Aufbau von Handlungsmotivation ebenso wie die Entwicklung stabiler Begriffs- und Wissensnetze sowie selbstständiger Problemlösungsfähigkeit.“ (S. 19)</a:t>
            </a:r>
          </a:p>
          <a:p>
            <a:endParaRPr lang="de-DE" sz="1800" b="0" i="0" u="none" strike="noStrike" baseline="0" dirty="0">
              <a:solidFill>
                <a:srgbClr val="000000"/>
              </a:solidFill>
              <a:latin typeface="AvenirNext LT Pro Regular"/>
            </a:endParaRPr>
          </a:p>
          <a:p>
            <a:r>
              <a:rPr lang="de-DE" sz="1800" b="0" i="0" u="none" strike="noStrike" baseline="0" dirty="0">
                <a:solidFill>
                  <a:srgbClr val="000000"/>
                </a:solidFill>
                <a:latin typeface="AvenirNext LT Pro Regular"/>
              </a:rPr>
              <a:t>Orientierung geben und erhalten:</a:t>
            </a:r>
          </a:p>
          <a:p>
            <a:r>
              <a:rPr lang="de-DE" sz="1800" b="0" i="0" u="none" strike="noStrike" baseline="0" dirty="0">
                <a:solidFill>
                  <a:srgbClr val="000000"/>
                </a:solidFill>
                <a:latin typeface="AvenirNext LT Pro Regular"/>
              </a:rPr>
              <a:t>Hier wird insbesondere auf das formative Assessment, in verschiedenen Formen, verwiesen, wodurch der aktuelle Stand festgelegt werden kann und darauf aufbauend neue Ziele aufgestellt werden können.</a:t>
            </a:r>
          </a:p>
          <a:p>
            <a:endParaRPr lang="de-DE" sz="1800" b="0" i="0" u="none" strike="noStrike" baseline="0" dirty="0">
              <a:solidFill>
                <a:srgbClr val="000000"/>
              </a:solidFill>
              <a:latin typeface="AvenirNext LT Pro Regular"/>
            </a:endParaRPr>
          </a:p>
          <a:p>
            <a:r>
              <a:rPr lang="de-DE" sz="1800" b="0" i="0" u="none" strike="noStrike" baseline="0" dirty="0">
                <a:solidFill>
                  <a:srgbClr val="000000"/>
                </a:solidFill>
                <a:latin typeface="AvenirNext LT Pro Regular"/>
              </a:rPr>
              <a:t>Kompetenzen stärken und erweitern:</a:t>
            </a:r>
          </a:p>
          <a:p>
            <a:r>
              <a:rPr lang="de-DE" sz="1800" b="0" i="0" u="none" strike="noStrike" baseline="0" dirty="0">
                <a:solidFill>
                  <a:srgbClr val="000000"/>
                </a:solidFill>
                <a:latin typeface="AvenirNext LT Pro Regular"/>
              </a:rPr>
              <a:t>„In der Diskussion um Kompetenzorientierung wurde der Sinn des Übens – wie bereits vor über dreißig Jahren von Roth beschrieben – erneut betont: „Übungen unter immer wieder neuen Gesichtspunkten, an immer wieder anderem Material, in immer wieder neuen Zusammenhängen, anderen Anwendungen, unter immer wieder neuen größeren Aufgaben – darin steckt das Geheimnis des Übens“ </a:t>
            </a:r>
            <a:r>
              <a:rPr lang="de-DE" sz="1800" b="1" i="0" u="none" strike="noStrike" baseline="0" dirty="0">
                <a:solidFill>
                  <a:srgbClr val="000000"/>
                </a:solidFill>
                <a:latin typeface="AvenirNext LT Pro Regular"/>
              </a:rPr>
              <a:t>(</a:t>
            </a:r>
            <a:r>
              <a:rPr lang="de-DE" sz="1800" b="0" i="0" u="none" strike="noStrike" baseline="0" dirty="0">
                <a:solidFill>
                  <a:srgbClr val="000000"/>
                </a:solidFill>
                <a:latin typeface="AvenirNext LT Pro Regular"/>
              </a:rPr>
              <a:t>Roth 1976, S. 275). Üben ist untrennbar verbunden mit Lernen. Wissen und Können dauerhaft, sicher und damit nachhaltig verfügbar zu haben, ist das Ziel aller sinnhaften (</a:t>
            </a:r>
            <a:r>
              <a:rPr lang="de-DE" sz="1800" b="1" i="0" u="none" strike="noStrike" baseline="0" dirty="0">
                <a:solidFill>
                  <a:srgbClr val="000000"/>
                </a:solidFill>
                <a:latin typeface="AvenirNext LT Pro Regular"/>
              </a:rPr>
              <a:t>Vertiefung</a:t>
            </a:r>
            <a:r>
              <a:rPr lang="de-DE" sz="1800" b="0" i="0" u="none" strike="noStrike" baseline="0" dirty="0">
                <a:solidFill>
                  <a:srgbClr val="000000"/>
                </a:solidFill>
                <a:latin typeface="AvenirNext LT Pro Regular"/>
              </a:rPr>
              <a:t>), problemorientierten (</a:t>
            </a:r>
            <a:r>
              <a:rPr lang="de-DE" sz="1800" b="1" i="0" u="none" strike="noStrike" baseline="0" dirty="0">
                <a:solidFill>
                  <a:srgbClr val="000000"/>
                </a:solidFill>
                <a:latin typeface="AvenirNext LT Pro Regular"/>
              </a:rPr>
              <a:t>Anwendung</a:t>
            </a:r>
            <a:r>
              <a:rPr lang="de-DE" sz="1800" b="0" i="0" u="none" strike="noStrike" baseline="0" dirty="0">
                <a:solidFill>
                  <a:srgbClr val="000000"/>
                </a:solidFill>
                <a:latin typeface="AvenirNext LT Pro Regular"/>
              </a:rPr>
              <a:t>) sowie bewusst Strategien einsetzenden (</a:t>
            </a:r>
            <a:r>
              <a:rPr lang="de-DE" sz="1800" b="1" i="0" u="none" strike="noStrike" baseline="0" dirty="0">
                <a:solidFill>
                  <a:srgbClr val="000000"/>
                </a:solidFill>
                <a:latin typeface="AvenirNext LT Pro Regular"/>
              </a:rPr>
              <a:t>Transfer</a:t>
            </a:r>
            <a:r>
              <a:rPr lang="de-DE" sz="1800" b="0" i="0" u="none" strike="noStrike" baseline="0" dirty="0">
                <a:solidFill>
                  <a:srgbClr val="000000"/>
                </a:solidFill>
                <a:latin typeface="AvenirNext LT Pro Regular"/>
              </a:rPr>
              <a:t>) Übungen. Solchem Üben kommt auf dem Weg „vom trägen Wissen zum kompetenten Handeln“ (Wahl 2006) zentrale Bedeutung zu.“ (S. 28)</a:t>
            </a:r>
          </a:p>
          <a:p>
            <a:endParaRPr lang="de-DE" sz="1800" b="0" i="0" u="none" strike="noStrike" baseline="0" dirty="0">
              <a:solidFill>
                <a:srgbClr val="000000"/>
              </a:solidFill>
              <a:latin typeface="AvenirNext LT Pro Regular"/>
            </a:endParaRPr>
          </a:p>
          <a:p>
            <a:r>
              <a:rPr lang="de-DE" sz="1800" b="0" i="0" u="none" strike="noStrike" baseline="0" dirty="0">
                <a:solidFill>
                  <a:srgbClr val="000000"/>
                </a:solidFill>
                <a:latin typeface="AvenirNext LT Pro Regular"/>
              </a:rPr>
              <a:t>Lernen bilanzieren und reflektieren:</a:t>
            </a:r>
          </a:p>
          <a:p>
            <a:r>
              <a:rPr lang="de-DE" sz="1800" b="0" i="0" u="none" strike="noStrike" baseline="0" dirty="0">
                <a:solidFill>
                  <a:srgbClr val="000000"/>
                </a:solidFill>
                <a:latin typeface="AvenirNext LT Pro Regular"/>
              </a:rPr>
              <a:t>Hierzu zählt das summative Assessment, wodurch u.a. die erreichten Kompetenzen erfasst werden. Zu diesen zählt auch die Problemlösekompetenz.</a:t>
            </a:r>
          </a:p>
        </p:txBody>
      </p:sp>
      <p:sp>
        <p:nvSpPr>
          <p:cNvPr id="4" name="Foliennummernplatzhalter 3"/>
          <p:cNvSpPr>
            <a:spLocks noGrp="1"/>
          </p:cNvSpPr>
          <p:nvPr>
            <p:ph type="sldNum" sz="quarter" idx="5"/>
          </p:nvPr>
        </p:nvSpPr>
        <p:spPr/>
        <p:txBody>
          <a:bodyPr/>
          <a:lstStyle/>
          <a:p>
            <a:fld id="{DDF6FED7-02F9-4F3B-9D2F-0D6B4F0D949F}" type="slidenum">
              <a:rPr lang="de-DE" smtClean="0"/>
              <a:t>9</a:t>
            </a:fld>
            <a:endParaRPr lang="de-DE"/>
          </a:p>
        </p:txBody>
      </p:sp>
    </p:spTree>
    <p:extLst>
      <p:ext uri="{BB962C8B-B14F-4D97-AF65-F5344CB8AC3E}">
        <p14:creationId xmlns:p14="http://schemas.microsoft.com/office/powerpoint/2010/main" val="224820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professional contexts, people are paid to solve problems, not to complete exams” (</a:t>
            </a:r>
            <a:r>
              <a:rPr lang="en-US" sz="1200" b="0" i="0" u="none" strike="noStrike" kern="1200" baseline="0" dirty="0" err="1">
                <a:solidFill>
                  <a:schemeClr val="tx1"/>
                </a:solidFill>
                <a:latin typeface="+mn-lt"/>
                <a:ea typeface="+mn-ea"/>
                <a:cs typeface="+mn-cs"/>
              </a:rPr>
              <a:t>Jonassen</a:t>
            </a:r>
            <a:r>
              <a:rPr lang="en-US" sz="1200" b="0" i="0" u="none" strike="noStrike" kern="1200" baseline="0" dirty="0">
                <a:solidFill>
                  <a:schemeClr val="tx1"/>
                </a:solidFill>
                <a:latin typeface="+mn-lt"/>
                <a:ea typeface="+mn-ea"/>
                <a:cs typeface="+mn-cs"/>
              </a:rPr>
              <a:t>, 2004, p. XXI). 	</a:t>
            </a:r>
          </a:p>
        </p:txBody>
      </p:sp>
      <p:sp>
        <p:nvSpPr>
          <p:cNvPr id="4" name="Foliennummernplatzhalter 3"/>
          <p:cNvSpPr>
            <a:spLocks noGrp="1"/>
          </p:cNvSpPr>
          <p:nvPr>
            <p:ph type="sldNum" sz="quarter" idx="10"/>
          </p:nvPr>
        </p:nvSpPr>
        <p:spPr/>
        <p:txBody>
          <a:bodyPr/>
          <a:lstStyle/>
          <a:p>
            <a:fld id="{DDF6FED7-02F9-4F3B-9D2F-0D6B4F0D949F}" type="slidenum">
              <a:rPr lang="de-DE" smtClean="0"/>
              <a:t>11</a:t>
            </a:fld>
            <a:endParaRPr lang="de-DE"/>
          </a:p>
        </p:txBody>
      </p:sp>
    </p:spTree>
    <p:extLst>
      <p:ext uri="{BB962C8B-B14F-4D97-AF65-F5344CB8AC3E}">
        <p14:creationId xmlns:p14="http://schemas.microsoft.com/office/powerpoint/2010/main" val="295267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Altes/neue</a:t>
            </a:r>
            <a:r>
              <a:rPr lang="de-DE" baseline="0" dirty="0"/>
              <a:t> Sofa vs. „meine Wohnung soll schöner werden“ – Beispiel meine Renovierung (implizit)</a:t>
            </a:r>
            <a:endParaRPr lang="de-DE" dirty="0"/>
          </a:p>
        </p:txBody>
      </p:sp>
      <p:sp>
        <p:nvSpPr>
          <p:cNvPr id="4" name="Foliennummernplatzhalter 3"/>
          <p:cNvSpPr>
            <a:spLocks noGrp="1"/>
          </p:cNvSpPr>
          <p:nvPr>
            <p:ph type="sldNum" sz="quarter" idx="10"/>
          </p:nvPr>
        </p:nvSpPr>
        <p:spPr/>
        <p:txBody>
          <a:bodyPr/>
          <a:lstStyle/>
          <a:p>
            <a:fld id="{DDF6FED7-02F9-4F3B-9D2F-0D6B4F0D949F}" type="slidenum">
              <a:rPr lang="de-DE" smtClean="0"/>
              <a:t>14</a:t>
            </a:fld>
            <a:endParaRPr lang="de-DE"/>
          </a:p>
        </p:txBody>
      </p:sp>
    </p:spTree>
    <p:extLst>
      <p:ext uri="{BB962C8B-B14F-4D97-AF65-F5344CB8AC3E}">
        <p14:creationId xmlns:p14="http://schemas.microsoft.com/office/powerpoint/2010/main" val="3207502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F6FED7-02F9-4F3B-9D2F-0D6B4F0D949F}" type="slidenum">
              <a:rPr lang="de-DE" smtClean="0"/>
              <a:t>15</a:t>
            </a:fld>
            <a:endParaRPr lang="de-DE"/>
          </a:p>
        </p:txBody>
      </p:sp>
    </p:spTree>
    <p:extLst>
      <p:ext uri="{BB962C8B-B14F-4D97-AF65-F5344CB8AC3E}">
        <p14:creationId xmlns:p14="http://schemas.microsoft.com/office/powerpoint/2010/main" val="248227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F6FED7-02F9-4F3B-9D2F-0D6B4F0D949F}" type="slidenum">
              <a:rPr lang="de-DE" smtClean="0"/>
              <a:t>17</a:t>
            </a:fld>
            <a:endParaRPr lang="de-DE"/>
          </a:p>
        </p:txBody>
      </p:sp>
    </p:spTree>
    <p:extLst>
      <p:ext uri="{BB962C8B-B14F-4D97-AF65-F5344CB8AC3E}">
        <p14:creationId xmlns:p14="http://schemas.microsoft.com/office/powerpoint/2010/main" val="957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DF6FED7-02F9-4F3B-9D2F-0D6B4F0D949F}" type="slidenum">
              <a:rPr lang="de-DE" smtClean="0"/>
              <a:t>20</a:t>
            </a:fld>
            <a:endParaRPr lang="de-DE"/>
          </a:p>
        </p:txBody>
      </p:sp>
    </p:spTree>
    <p:extLst>
      <p:ext uri="{BB962C8B-B14F-4D97-AF65-F5344CB8AC3E}">
        <p14:creationId xmlns:p14="http://schemas.microsoft.com/office/powerpoint/2010/main" val="1717116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Vernetztheit</a:t>
            </a:r>
            <a:r>
              <a:rPr lang="de-DE" dirty="0"/>
              <a:t> im großen Stil erkennt man insbesondere im Zusammenhang mit dem Klima und der Umwelt: Abholzung</a:t>
            </a:r>
            <a:r>
              <a:rPr lang="de-DE" baseline="0" dirty="0"/>
              <a:t> des Regenwaldes betrifft eben nicht nur Südamerika, sondern wirkt sich weltweit aus. Aber auch im Unternehmen: es kann sein, dass ich mit einer Maßnahme die Kunden zufriedenstelle, nicht aber die Aktionäre. Oder die Unternehmensleitung, dafür aber negative Effekte bei Mitarbeitern erziele. Beispiel: ich bezahle niedrige Löhne, senke damit die Produktionskosten. Das ist kurzfristig gut für den Gewinn. Führt aber dazu, dass man ggf. unzufriedene Mitarbeiter, viel Fluktuation und damit Kompetenzverlust im Unternehmen hat. Das führt zu schlechterer Qualität und damit zu unzufriedenen Kunden, ich verliere Kunden, der Gewinn sinkt.</a:t>
            </a:r>
            <a:endParaRPr lang="de-DE" dirty="0"/>
          </a:p>
        </p:txBody>
      </p:sp>
      <p:sp>
        <p:nvSpPr>
          <p:cNvPr id="4" name="Foliennummernplatzhalter 3"/>
          <p:cNvSpPr>
            <a:spLocks noGrp="1"/>
          </p:cNvSpPr>
          <p:nvPr>
            <p:ph type="sldNum" sz="quarter" idx="10"/>
          </p:nvPr>
        </p:nvSpPr>
        <p:spPr/>
        <p:txBody>
          <a:bodyPr/>
          <a:lstStyle/>
          <a:p>
            <a:fld id="{DDF6FED7-02F9-4F3B-9D2F-0D6B4F0D949F}" type="slidenum">
              <a:rPr lang="de-DE" smtClean="0"/>
              <a:t>22</a:t>
            </a:fld>
            <a:endParaRPr lang="de-DE"/>
          </a:p>
        </p:txBody>
      </p:sp>
    </p:spTree>
    <p:extLst>
      <p:ext uri="{BB962C8B-B14F-4D97-AF65-F5344CB8AC3E}">
        <p14:creationId xmlns:p14="http://schemas.microsoft.com/office/powerpoint/2010/main" val="2848183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636682" y="4040554"/>
            <a:ext cx="10031318" cy="1217246"/>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B524F623-2269-42E4-A130-339B30F555C9}" type="datetime1">
              <a:rPr lang="de-DE" smtClean="0"/>
              <a:t>23.09.2022</a:t>
            </a:fld>
            <a:endParaRPr lang="de-DE"/>
          </a:p>
        </p:txBody>
      </p:sp>
      <p:sp>
        <p:nvSpPr>
          <p:cNvPr id="6" name="Foliennummernplatzhalter 5"/>
          <p:cNvSpPr>
            <a:spLocks noGrp="1"/>
          </p:cNvSpPr>
          <p:nvPr>
            <p:ph type="sldNum" sz="quarter" idx="12"/>
          </p:nvPr>
        </p:nvSpPr>
        <p:spPr/>
        <p:txBody>
          <a:bodyPr/>
          <a:lstStyle/>
          <a:p>
            <a:fld id="{A34E550B-A5C8-472B-8C0F-594213A0DDE7}" type="slidenum">
              <a:rPr lang="de-DE" smtClean="0"/>
              <a:t>‹Nr.›</a:t>
            </a:fld>
            <a:endParaRPr lang="de-DE"/>
          </a:p>
        </p:txBody>
      </p:sp>
      <p:pic>
        <p:nvPicPr>
          <p:cNvPr id="12" name="Grafik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616" t="24850" b="15276"/>
          <a:stretch/>
        </p:blipFill>
        <p:spPr>
          <a:xfrm>
            <a:off x="636682" y="1637777"/>
            <a:ext cx="6439877" cy="2255618"/>
          </a:xfrm>
          <a:prstGeom prst="rect">
            <a:avLst/>
          </a:prstGeom>
        </p:spPr>
      </p:pic>
      <p:sp>
        <p:nvSpPr>
          <p:cNvPr id="22" name="Fußzeilenplatzhalter 4">
            <a:extLst>
              <a:ext uri="{FF2B5EF4-FFF2-40B4-BE49-F238E27FC236}">
                <a16:creationId xmlns:a16="http://schemas.microsoft.com/office/drawing/2014/main" id="{F1E87802-FB04-4467-9F7B-439D22553AFE}"/>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23" name="Gruppieren 22"/>
          <p:cNvGrpSpPr/>
          <p:nvPr userDrawn="1"/>
        </p:nvGrpSpPr>
        <p:grpSpPr>
          <a:xfrm>
            <a:off x="184195" y="39471"/>
            <a:ext cx="11943257" cy="676075"/>
            <a:chOff x="184195" y="39471"/>
            <a:chExt cx="11943257" cy="676075"/>
          </a:xfrm>
        </p:grpSpPr>
        <p:cxnSp>
          <p:nvCxnSpPr>
            <p:cNvPr id="24" name="Gerader Verbinder 23">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6" name="Grafik 25">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7" name="Grafik 26">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8" name="Grafik 27">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9" name="Grafik 28">
              <a:extLst>
                <a:ext uri="{FF2B5EF4-FFF2-40B4-BE49-F238E27FC236}">
                  <a16:creationId xmlns:a16="http://schemas.microsoft.com/office/drawing/2014/main" id="{4FA523C5-D1E3-435F-9445-AA358EDC72D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30" name="Grafik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399819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24800" y="720000"/>
            <a:ext cx="11160000" cy="540000"/>
          </a:xfrm>
        </p:spPr>
        <p:txBody>
          <a:bodyPr/>
          <a:lstStyle/>
          <a:p>
            <a:r>
              <a:rPr lang="de-DE" dirty="0"/>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8C3E32F-C0BC-40CB-BBB1-AB870EBB1E48}" type="datetime1">
              <a:rPr lang="de-DE" smtClean="0"/>
              <a:t>23.09.2022</a:t>
            </a:fld>
            <a:endParaRPr lang="de-DE"/>
          </a:p>
        </p:txBody>
      </p:sp>
      <p:sp>
        <p:nvSpPr>
          <p:cNvPr id="6" name="Foliennummernplatzhalter 5"/>
          <p:cNvSpPr>
            <a:spLocks noGrp="1"/>
          </p:cNvSpPr>
          <p:nvPr>
            <p:ph type="sldNum" sz="quarter" idx="12"/>
          </p:nvPr>
        </p:nvSpPr>
        <p:spPr/>
        <p:txBody>
          <a:bodyPr/>
          <a:lstStyle/>
          <a:p>
            <a:fld id="{A34E550B-A5C8-472B-8C0F-594213A0DDE7}" type="slidenum">
              <a:rPr lang="de-DE" smtClean="0"/>
              <a:t>‹Nr.›</a:t>
            </a:fld>
            <a:endParaRPr lang="de-DE"/>
          </a:p>
        </p:txBody>
      </p:sp>
      <p:sp>
        <p:nvSpPr>
          <p:cNvPr id="15" name="Fußzeilenplatzhalter 4">
            <a:extLst>
              <a:ext uri="{FF2B5EF4-FFF2-40B4-BE49-F238E27FC236}">
                <a16:creationId xmlns:a16="http://schemas.microsoft.com/office/drawing/2014/main" id="{D18C9FA2-D654-4E33-976F-781F52073037}"/>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20" name="Gruppieren 19"/>
          <p:cNvGrpSpPr/>
          <p:nvPr userDrawn="1"/>
        </p:nvGrpSpPr>
        <p:grpSpPr>
          <a:xfrm>
            <a:off x="184195" y="39471"/>
            <a:ext cx="11943257" cy="676075"/>
            <a:chOff x="184195" y="39471"/>
            <a:chExt cx="11943257" cy="676075"/>
          </a:xfrm>
        </p:grpSpPr>
        <p:cxnSp>
          <p:nvCxnSpPr>
            <p:cNvPr id="21" name="Gerader Verbinder 20">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3" name="Grafik 22">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4" name="Grafik 23">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5" name="Grafik 24">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6" name="Grafik 25">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27" name="Grafik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1855830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445383E-E0FE-40D9-952D-C149365FF402}" type="datetime1">
              <a:rPr lang="de-DE" smtClean="0"/>
              <a:t>23.09.2022</a:t>
            </a:fld>
            <a:endParaRPr lang="de-DE"/>
          </a:p>
        </p:txBody>
      </p:sp>
      <p:sp>
        <p:nvSpPr>
          <p:cNvPr id="6" name="Foliennummernplatzhalter 5"/>
          <p:cNvSpPr>
            <a:spLocks noGrp="1"/>
          </p:cNvSpPr>
          <p:nvPr>
            <p:ph type="sldNum" sz="quarter" idx="12"/>
          </p:nvPr>
        </p:nvSpPr>
        <p:spPr/>
        <p:txBody>
          <a:bodyPr/>
          <a:lstStyle/>
          <a:p>
            <a:fld id="{A34E550B-A5C8-472B-8C0F-594213A0DDE7}" type="slidenum">
              <a:rPr lang="de-DE" smtClean="0"/>
              <a:t>‹Nr.›</a:t>
            </a:fld>
            <a:endParaRPr lang="de-DE"/>
          </a:p>
        </p:txBody>
      </p:sp>
      <p:sp>
        <p:nvSpPr>
          <p:cNvPr id="15" name="Fußzeilenplatzhalter 4">
            <a:extLst>
              <a:ext uri="{FF2B5EF4-FFF2-40B4-BE49-F238E27FC236}">
                <a16:creationId xmlns:a16="http://schemas.microsoft.com/office/drawing/2014/main" id="{956B6A66-FC00-4669-9A93-EFFB2BDC2B30}"/>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20" name="Gruppieren 19"/>
          <p:cNvGrpSpPr/>
          <p:nvPr userDrawn="1"/>
        </p:nvGrpSpPr>
        <p:grpSpPr>
          <a:xfrm>
            <a:off x="184195" y="39471"/>
            <a:ext cx="11943257" cy="676075"/>
            <a:chOff x="184195" y="39471"/>
            <a:chExt cx="11943257" cy="676075"/>
          </a:xfrm>
        </p:grpSpPr>
        <p:cxnSp>
          <p:nvCxnSpPr>
            <p:cNvPr id="21" name="Gerader Verbinder 20">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3" name="Grafik 22">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4" name="Grafik 23">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5" name="Grafik 24">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6" name="Grafik 25">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27" name="Grafik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761074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3984" y="720000"/>
            <a:ext cx="11160000" cy="538023"/>
          </a:xfrm>
        </p:spPr>
        <p:txBody>
          <a:bodyPr>
            <a:noAutofit/>
          </a:bodyPr>
          <a:lstStyle>
            <a:lvl1pPr>
              <a:defRPr sz="4000" b="0">
                <a:latin typeface="+mn-lt"/>
              </a:defRPr>
            </a:lvl1pPr>
          </a:lstStyle>
          <a:p>
            <a:r>
              <a:rPr lang="de-DE" dirty="0"/>
              <a:t>Titelmasterformat durch Klicken bearbeiten</a:t>
            </a:r>
          </a:p>
        </p:txBody>
      </p:sp>
      <p:sp>
        <p:nvSpPr>
          <p:cNvPr id="3" name="Inhaltsplatzhalter 2"/>
          <p:cNvSpPr>
            <a:spLocks noGrp="1"/>
          </p:cNvSpPr>
          <p:nvPr>
            <p:ph idx="1"/>
          </p:nvPr>
        </p:nvSpPr>
        <p:spPr>
          <a:xfrm>
            <a:off x="423984" y="1289538"/>
            <a:ext cx="11160000" cy="4887425"/>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lvl1pPr>
              <a:defRPr sz="1100" b="1"/>
            </a:lvl1pPr>
          </a:lstStyle>
          <a:p>
            <a:fld id="{CB3B3678-D40E-4DD8-95A3-8E59FDAB6168}" type="datetime1">
              <a:rPr lang="de-DE" smtClean="0"/>
              <a:pPr/>
              <a:t>23.09.2022</a:t>
            </a:fld>
            <a:endParaRPr lang="de-DE"/>
          </a:p>
        </p:txBody>
      </p:sp>
      <p:sp>
        <p:nvSpPr>
          <p:cNvPr id="6" name="Foliennummernplatzhalter 5"/>
          <p:cNvSpPr>
            <a:spLocks noGrp="1"/>
          </p:cNvSpPr>
          <p:nvPr>
            <p:ph type="sldNum" sz="quarter" idx="12"/>
          </p:nvPr>
        </p:nvSpPr>
        <p:spPr/>
        <p:txBody>
          <a:bodyPr/>
          <a:lstStyle>
            <a:lvl1pPr>
              <a:defRPr sz="1100" b="1"/>
            </a:lvl1pPr>
          </a:lstStyle>
          <a:p>
            <a:fld id="{A34E550B-A5C8-472B-8C0F-594213A0DDE7}" type="slidenum">
              <a:rPr lang="de-DE" smtClean="0"/>
              <a:pPr/>
              <a:t>‹Nr.›</a:t>
            </a:fld>
            <a:endParaRPr lang="de-DE"/>
          </a:p>
        </p:txBody>
      </p:sp>
      <p:sp>
        <p:nvSpPr>
          <p:cNvPr id="15" name="Fußzeilenplatzhalter 4">
            <a:extLst>
              <a:ext uri="{FF2B5EF4-FFF2-40B4-BE49-F238E27FC236}">
                <a16:creationId xmlns:a16="http://schemas.microsoft.com/office/drawing/2014/main" id="{A805455C-735A-4417-B75E-2B57AE85055E}"/>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17" name="Gruppieren 16"/>
          <p:cNvGrpSpPr/>
          <p:nvPr userDrawn="1"/>
        </p:nvGrpSpPr>
        <p:grpSpPr>
          <a:xfrm>
            <a:off x="184195" y="39471"/>
            <a:ext cx="11943257" cy="676075"/>
            <a:chOff x="184195" y="39471"/>
            <a:chExt cx="11943257" cy="676075"/>
          </a:xfrm>
        </p:grpSpPr>
        <p:cxnSp>
          <p:nvCxnSpPr>
            <p:cNvPr id="18" name="Gerader Verbinder 17">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0" name="Grafik 19">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2" name="Grafik 21">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9" name="Grafik 28">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30" name="Grafik 29">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31" name="Grafik 3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4146289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96D107A0-90C2-40BA-9CFB-33059D2A7E23}" type="datetime1">
              <a:rPr lang="de-DE" smtClean="0"/>
              <a:t>23.09.2022</a:t>
            </a:fld>
            <a:endParaRPr lang="de-DE"/>
          </a:p>
        </p:txBody>
      </p:sp>
      <p:sp>
        <p:nvSpPr>
          <p:cNvPr id="6" name="Foliennummernplatzhalter 5"/>
          <p:cNvSpPr>
            <a:spLocks noGrp="1"/>
          </p:cNvSpPr>
          <p:nvPr>
            <p:ph type="sldNum" sz="quarter" idx="12"/>
          </p:nvPr>
        </p:nvSpPr>
        <p:spPr/>
        <p:txBody>
          <a:bodyPr/>
          <a:lstStyle/>
          <a:p>
            <a:fld id="{A34E550B-A5C8-472B-8C0F-594213A0DDE7}" type="slidenum">
              <a:rPr lang="de-DE" smtClean="0"/>
              <a:t>‹Nr.›</a:t>
            </a:fld>
            <a:endParaRPr lang="de-DE"/>
          </a:p>
        </p:txBody>
      </p:sp>
      <p:sp>
        <p:nvSpPr>
          <p:cNvPr id="15" name="Fußzeilenplatzhalter 4">
            <a:extLst>
              <a:ext uri="{FF2B5EF4-FFF2-40B4-BE49-F238E27FC236}">
                <a16:creationId xmlns:a16="http://schemas.microsoft.com/office/drawing/2014/main" id="{03131308-1F85-4B85-BF78-119BA0ACD60B}"/>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20" name="Gruppieren 19"/>
          <p:cNvGrpSpPr/>
          <p:nvPr userDrawn="1"/>
        </p:nvGrpSpPr>
        <p:grpSpPr>
          <a:xfrm>
            <a:off x="184195" y="39471"/>
            <a:ext cx="11943257" cy="676075"/>
            <a:chOff x="184195" y="39471"/>
            <a:chExt cx="11943257" cy="676075"/>
          </a:xfrm>
        </p:grpSpPr>
        <p:cxnSp>
          <p:nvCxnSpPr>
            <p:cNvPr id="21" name="Gerader Verbinder 20">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3" name="Grafik 22">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4" name="Grafik 23">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5" name="Grafik 24">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6" name="Grafik 25">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27" name="Grafik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2346224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24800" y="720000"/>
            <a:ext cx="11160000" cy="540000"/>
          </a:xfrm>
        </p:spPr>
        <p:txBody>
          <a:bodyPr>
            <a:normAutofit/>
          </a:bodyPr>
          <a:lstStyle>
            <a:lvl1pPr>
              <a:defRPr sz="4000"/>
            </a:lvl1pPr>
          </a:lstStyle>
          <a:p>
            <a:r>
              <a:rPr lang="de-DE" dirty="0"/>
              <a:t>Titelmasterformat durch Klicken bearbeiten</a:t>
            </a:r>
          </a:p>
        </p:txBody>
      </p:sp>
      <p:sp>
        <p:nvSpPr>
          <p:cNvPr id="3" name="Inhaltsplatzhalter 2"/>
          <p:cNvSpPr>
            <a:spLocks noGrp="1"/>
          </p:cNvSpPr>
          <p:nvPr>
            <p:ph sz="half" idx="1"/>
          </p:nvPr>
        </p:nvSpPr>
        <p:spPr>
          <a:xfrm>
            <a:off x="424800" y="1288800"/>
            <a:ext cx="5580000" cy="4888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004800" y="1288800"/>
            <a:ext cx="5580000" cy="4888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6BEBD0D-3957-4A6D-A028-5B7B0D20C514}" type="datetime1">
              <a:rPr lang="de-DE" smtClean="0"/>
              <a:t>23.09.2022</a:t>
            </a:fld>
            <a:endParaRPr lang="de-DE"/>
          </a:p>
        </p:txBody>
      </p:sp>
      <p:sp>
        <p:nvSpPr>
          <p:cNvPr id="7" name="Foliennummernplatzhalter 6"/>
          <p:cNvSpPr>
            <a:spLocks noGrp="1"/>
          </p:cNvSpPr>
          <p:nvPr>
            <p:ph type="sldNum" sz="quarter" idx="12"/>
          </p:nvPr>
        </p:nvSpPr>
        <p:spPr/>
        <p:txBody>
          <a:bodyPr/>
          <a:lstStyle/>
          <a:p>
            <a:fld id="{A34E550B-A5C8-472B-8C0F-594213A0DDE7}" type="slidenum">
              <a:rPr lang="de-DE" smtClean="0"/>
              <a:t>‹Nr.›</a:t>
            </a:fld>
            <a:endParaRPr lang="de-DE"/>
          </a:p>
        </p:txBody>
      </p:sp>
      <p:sp>
        <p:nvSpPr>
          <p:cNvPr id="16" name="Fußzeilenplatzhalter 4">
            <a:extLst>
              <a:ext uri="{FF2B5EF4-FFF2-40B4-BE49-F238E27FC236}">
                <a16:creationId xmlns:a16="http://schemas.microsoft.com/office/drawing/2014/main" id="{126D90D8-40B1-4557-8A11-94C8A2F6D667}"/>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21" name="Gruppieren 20"/>
          <p:cNvGrpSpPr/>
          <p:nvPr userDrawn="1"/>
        </p:nvGrpSpPr>
        <p:grpSpPr>
          <a:xfrm>
            <a:off x="184195" y="39471"/>
            <a:ext cx="11943257" cy="676075"/>
            <a:chOff x="184195" y="39471"/>
            <a:chExt cx="11943257" cy="676075"/>
          </a:xfrm>
        </p:grpSpPr>
        <p:cxnSp>
          <p:nvCxnSpPr>
            <p:cNvPr id="22" name="Gerader Verbinder 21">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4" name="Grafik 23">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5" name="Grafik 24">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6" name="Grafik 25">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7" name="Grafik 26">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28" name="Grafik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105964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24800" y="720000"/>
            <a:ext cx="11160000" cy="540000"/>
          </a:xfrm>
        </p:spPr>
        <p:txBody>
          <a:bodyPr>
            <a:noAutofit/>
          </a:bodyPr>
          <a:lstStyle>
            <a:lvl1pPr>
              <a:defRPr sz="4000"/>
            </a:lvl1pPr>
          </a:lstStyle>
          <a:p>
            <a:r>
              <a:rPr lang="de-DE" dirty="0"/>
              <a:t>Titelmasterformat durch Klicken bearbeiten</a:t>
            </a:r>
          </a:p>
        </p:txBody>
      </p:sp>
      <p:sp>
        <p:nvSpPr>
          <p:cNvPr id="3" name="Textplatzhalter 2"/>
          <p:cNvSpPr>
            <a:spLocks noGrp="1"/>
          </p:cNvSpPr>
          <p:nvPr>
            <p:ph type="body" idx="1"/>
          </p:nvPr>
        </p:nvSpPr>
        <p:spPr>
          <a:xfrm>
            <a:off x="424799" y="1269207"/>
            <a:ext cx="5580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425787" y="2093081"/>
            <a:ext cx="5580000" cy="398783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004800" y="1270800"/>
            <a:ext cx="5580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004800" y="2091600"/>
            <a:ext cx="5580000" cy="398931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DEB949B-5C74-4CC0-928E-23C72F66F8FE}" type="datetime1">
              <a:rPr lang="de-DE" smtClean="0"/>
              <a:t>23.09.2022</a:t>
            </a:fld>
            <a:endParaRPr lang="de-DE"/>
          </a:p>
        </p:txBody>
      </p:sp>
      <p:sp>
        <p:nvSpPr>
          <p:cNvPr id="9" name="Foliennummernplatzhalter 8"/>
          <p:cNvSpPr>
            <a:spLocks noGrp="1"/>
          </p:cNvSpPr>
          <p:nvPr>
            <p:ph type="sldNum" sz="quarter" idx="12"/>
          </p:nvPr>
        </p:nvSpPr>
        <p:spPr/>
        <p:txBody>
          <a:bodyPr/>
          <a:lstStyle/>
          <a:p>
            <a:fld id="{A34E550B-A5C8-472B-8C0F-594213A0DDE7}" type="slidenum">
              <a:rPr lang="de-DE" smtClean="0"/>
              <a:t>‹Nr.›</a:t>
            </a:fld>
            <a:endParaRPr lang="de-DE"/>
          </a:p>
        </p:txBody>
      </p:sp>
      <p:sp>
        <p:nvSpPr>
          <p:cNvPr id="18" name="Fußzeilenplatzhalter 4">
            <a:extLst>
              <a:ext uri="{FF2B5EF4-FFF2-40B4-BE49-F238E27FC236}">
                <a16:creationId xmlns:a16="http://schemas.microsoft.com/office/drawing/2014/main" id="{2D6731E6-1B7C-4828-A157-F305A6C7F843}"/>
              </a:ext>
            </a:extLst>
          </p:cNvPr>
          <p:cNvSpPr>
            <a:spLocks noGrp="1"/>
          </p:cNvSpPr>
          <p:nvPr>
            <p:ph type="ftr" sz="quarter" idx="1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23" name="Gruppieren 22"/>
          <p:cNvGrpSpPr/>
          <p:nvPr userDrawn="1"/>
        </p:nvGrpSpPr>
        <p:grpSpPr>
          <a:xfrm>
            <a:off x="184195" y="39471"/>
            <a:ext cx="11943257" cy="676075"/>
            <a:chOff x="184195" y="39471"/>
            <a:chExt cx="11943257" cy="676075"/>
          </a:xfrm>
        </p:grpSpPr>
        <p:cxnSp>
          <p:nvCxnSpPr>
            <p:cNvPr id="24" name="Gerader Verbinder 23">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6" name="Grafik 25">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7" name="Grafik 26">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8" name="Grafik 27">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9" name="Grafik 28">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30" name="Grafik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276460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24800" y="720000"/>
            <a:ext cx="11160000" cy="540000"/>
          </a:xfrm>
        </p:spPr>
        <p:txBody>
          <a:bodyPr>
            <a:normAutofit/>
          </a:bodyPr>
          <a:lstStyle>
            <a:lvl1pPr>
              <a:defRPr sz="4000"/>
            </a:lvl1pPr>
          </a:lstStyle>
          <a:p>
            <a:r>
              <a:rPr lang="de-DE" dirty="0"/>
              <a:t>Titelmasterformat durch Klicken bearbeiten</a:t>
            </a:r>
          </a:p>
        </p:txBody>
      </p:sp>
      <p:sp>
        <p:nvSpPr>
          <p:cNvPr id="3" name="Datumsplatzhalter 2"/>
          <p:cNvSpPr>
            <a:spLocks noGrp="1"/>
          </p:cNvSpPr>
          <p:nvPr>
            <p:ph type="dt" sz="half" idx="10"/>
          </p:nvPr>
        </p:nvSpPr>
        <p:spPr/>
        <p:txBody>
          <a:bodyPr/>
          <a:lstStyle/>
          <a:p>
            <a:fld id="{484F9E1A-9E71-4C98-A2AD-F9D98430E05B}" type="datetime1">
              <a:rPr lang="de-DE" smtClean="0"/>
              <a:t>23.09.2022</a:t>
            </a:fld>
            <a:endParaRPr lang="de-DE"/>
          </a:p>
        </p:txBody>
      </p:sp>
      <p:sp>
        <p:nvSpPr>
          <p:cNvPr id="5" name="Foliennummernplatzhalter 4"/>
          <p:cNvSpPr>
            <a:spLocks noGrp="1"/>
          </p:cNvSpPr>
          <p:nvPr>
            <p:ph type="sldNum" sz="quarter" idx="12"/>
          </p:nvPr>
        </p:nvSpPr>
        <p:spPr/>
        <p:txBody>
          <a:bodyPr/>
          <a:lstStyle/>
          <a:p>
            <a:fld id="{A34E550B-A5C8-472B-8C0F-594213A0DDE7}" type="slidenum">
              <a:rPr lang="de-DE" smtClean="0"/>
              <a:t>‹Nr.›</a:t>
            </a:fld>
            <a:endParaRPr lang="de-DE"/>
          </a:p>
        </p:txBody>
      </p:sp>
      <p:sp>
        <p:nvSpPr>
          <p:cNvPr id="14" name="Fußzeilenplatzhalter 4">
            <a:extLst>
              <a:ext uri="{FF2B5EF4-FFF2-40B4-BE49-F238E27FC236}">
                <a16:creationId xmlns:a16="http://schemas.microsoft.com/office/drawing/2014/main" id="{953C74F5-537D-4554-9550-710DEC5B8F9A}"/>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19" name="Gruppieren 18"/>
          <p:cNvGrpSpPr/>
          <p:nvPr userDrawn="1"/>
        </p:nvGrpSpPr>
        <p:grpSpPr>
          <a:xfrm>
            <a:off x="184195" y="39471"/>
            <a:ext cx="11943257" cy="676075"/>
            <a:chOff x="184195" y="39471"/>
            <a:chExt cx="11943257" cy="676075"/>
          </a:xfrm>
        </p:grpSpPr>
        <p:cxnSp>
          <p:nvCxnSpPr>
            <p:cNvPr id="20" name="Gerader Verbinder 19">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2" name="Grafik 21">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3" name="Grafik 22">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4" name="Grafik 23">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5" name="Grafik 24">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26" name="Grafik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3917603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FAB3E8E-3F06-46A4-960F-FF11228F85CB}" type="datetime1">
              <a:rPr lang="de-DE" smtClean="0"/>
              <a:t>23.09.2022</a:t>
            </a:fld>
            <a:endParaRPr lang="de-DE"/>
          </a:p>
        </p:txBody>
      </p:sp>
      <p:sp>
        <p:nvSpPr>
          <p:cNvPr id="4" name="Foliennummernplatzhalter 3"/>
          <p:cNvSpPr>
            <a:spLocks noGrp="1"/>
          </p:cNvSpPr>
          <p:nvPr>
            <p:ph type="sldNum" sz="quarter" idx="12"/>
          </p:nvPr>
        </p:nvSpPr>
        <p:spPr/>
        <p:txBody>
          <a:bodyPr/>
          <a:lstStyle/>
          <a:p>
            <a:fld id="{A34E550B-A5C8-472B-8C0F-594213A0DDE7}" type="slidenum">
              <a:rPr lang="de-DE" smtClean="0"/>
              <a:t>‹Nr.›</a:t>
            </a:fld>
            <a:endParaRPr lang="de-DE"/>
          </a:p>
        </p:txBody>
      </p:sp>
      <p:sp>
        <p:nvSpPr>
          <p:cNvPr id="13" name="Fußzeilenplatzhalter 4">
            <a:extLst>
              <a:ext uri="{FF2B5EF4-FFF2-40B4-BE49-F238E27FC236}">
                <a16:creationId xmlns:a16="http://schemas.microsoft.com/office/drawing/2014/main" id="{2C8E9EE2-A711-4C04-B6F5-9AAE629342D3}"/>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18" name="Gruppieren 17"/>
          <p:cNvGrpSpPr/>
          <p:nvPr userDrawn="1"/>
        </p:nvGrpSpPr>
        <p:grpSpPr>
          <a:xfrm>
            <a:off x="184195" y="39471"/>
            <a:ext cx="11943257" cy="676075"/>
            <a:chOff x="184195" y="39471"/>
            <a:chExt cx="11943257" cy="676075"/>
          </a:xfrm>
        </p:grpSpPr>
        <p:cxnSp>
          <p:nvCxnSpPr>
            <p:cNvPr id="19" name="Gerader Verbinder 18">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1" name="Grafik 20">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2" name="Grafik 21">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3" name="Grafik 22">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4" name="Grafik 23">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25" name="Grafik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14887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24800" y="720000"/>
            <a:ext cx="3932237" cy="13195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720000"/>
            <a:ext cx="6172200" cy="5132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24800" y="20412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2C24937-0CC6-417A-A95B-64385F49D715}" type="datetime1">
              <a:rPr lang="de-DE" smtClean="0"/>
              <a:t>23.09.2022</a:t>
            </a:fld>
            <a:endParaRPr lang="de-DE"/>
          </a:p>
        </p:txBody>
      </p:sp>
      <p:sp>
        <p:nvSpPr>
          <p:cNvPr id="7" name="Foliennummernplatzhalter 6"/>
          <p:cNvSpPr>
            <a:spLocks noGrp="1"/>
          </p:cNvSpPr>
          <p:nvPr>
            <p:ph type="sldNum" sz="quarter" idx="12"/>
          </p:nvPr>
        </p:nvSpPr>
        <p:spPr/>
        <p:txBody>
          <a:bodyPr/>
          <a:lstStyle/>
          <a:p>
            <a:fld id="{A34E550B-A5C8-472B-8C0F-594213A0DDE7}" type="slidenum">
              <a:rPr lang="de-DE" smtClean="0"/>
              <a:t>‹Nr.›</a:t>
            </a:fld>
            <a:endParaRPr lang="de-DE"/>
          </a:p>
        </p:txBody>
      </p:sp>
      <p:sp>
        <p:nvSpPr>
          <p:cNvPr id="16" name="Fußzeilenplatzhalter 4">
            <a:extLst>
              <a:ext uri="{FF2B5EF4-FFF2-40B4-BE49-F238E27FC236}">
                <a16:creationId xmlns:a16="http://schemas.microsoft.com/office/drawing/2014/main" id="{14EE32DD-0FE4-44A3-9DA6-5DB1A7FA6CCA}"/>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21" name="Gruppieren 20"/>
          <p:cNvGrpSpPr/>
          <p:nvPr userDrawn="1"/>
        </p:nvGrpSpPr>
        <p:grpSpPr>
          <a:xfrm>
            <a:off x="184195" y="39471"/>
            <a:ext cx="11943257" cy="676075"/>
            <a:chOff x="184195" y="39471"/>
            <a:chExt cx="11943257" cy="676075"/>
          </a:xfrm>
        </p:grpSpPr>
        <p:cxnSp>
          <p:nvCxnSpPr>
            <p:cNvPr id="22" name="Gerader Verbinder 21">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4" name="Grafik 23">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5" name="Grafik 24">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6" name="Grafik 25">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7" name="Grafik 26">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28" name="Grafik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2976459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24800" y="7200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720000"/>
            <a:ext cx="6172200" cy="51489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424800" y="2320200"/>
            <a:ext cx="3932237" cy="3548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832C453A-020A-4A43-A9B5-31CD7E13AF46}" type="datetime1">
              <a:rPr lang="de-DE" smtClean="0"/>
              <a:t>23.09.2022</a:t>
            </a:fld>
            <a:endParaRPr lang="de-DE"/>
          </a:p>
        </p:txBody>
      </p:sp>
      <p:sp>
        <p:nvSpPr>
          <p:cNvPr id="7" name="Foliennummernplatzhalter 6"/>
          <p:cNvSpPr>
            <a:spLocks noGrp="1"/>
          </p:cNvSpPr>
          <p:nvPr>
            <p:ph type="sldNum" sz="quarter" idx="12"/>
          </p:nvPr>
        </p:nvSpPr>
        <p:spPr/>
        <p:txBody>
          <a:bodyPr/>
          <a:lstStyle/>
          <a:p>
            <a:fld id="{A34E550B-A5C8-472B-8C0F-594213A0DDE7}" type="slidenum">
              <a:rPr lang="de-DE" smtClean="0"/>
              <a:t>‹Nr.›</a:t>
            </a:fld>
            <a:endParaRPr lang="de-DE"/>
          </a:p>
        </p:txBody>
      </p:sp>
      <p:sp>
        <p:nvSpPr>
          <p:cNvPr id="16" name="Fußzeilenplatzhalter 4">
            <a:extLst>
              <a:ext uri="{FF2B5EF4-FFF2-40B4-BE49-F238E27FC236}">
                <a16:creationId xmlns:a16="http://schemas.microsoft.com/office/drawing/2014/main" id="{3FD2D4EB-2EF7-4CD4-BDF4-D505E2F262FD}"/>
              </a:ext>
            </a:extLst>
          </p:cNvPr>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grpSp>
        <p:nvGrpSpPr>
          <p:cNvPr id="21" name="Gruppieren 20"/>
          <p:cNvGrpSpPr/>
          <p:nvPr userDrawn="1"/>
        </p:nvGrpSpPr>
        <p:grpSpPr>
          <a:xfrm>
            <a:off x="184195" y="39471"/>
            <a:ext cx="11943257" cy="676075"/>
            <a:chOff x="184195" y="39471"/>
            <a:chExt cx="11943257" cy="676075"/>
          </a:xfrm>
        </p:grpSpPr>
        <p:cxnSp>
          <p:nvCxnSpPr>
            <p:cNvPr id="22" name="Gerader Verbinder 21">
              <a:extLst>
                <a:ext uri="{FF2B5EF4-FFF2-40B4-BE49-F238E27FC236}">
                  <a16:creationId xmlns:a16="http://schemas.microsoft.com/office/drawing/2014/main" id="{43220596-AA63-4FFA-B3CE-5AA0BC6CAA3D}"/>
                </a:ext>
              </a:extLst>
            </p:cNvPr>
            <p:cNvCxnSpPr/>
            <p:nvPr userDrawn="1"/>
          </p:nvCxnSpPr>
          <p:spPr>
            <a:xfrm>
              <a:off x="184195" y="651049"/>
              <a:ext cx="11935606" cy="277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F3016910-3F0E-4232-BDA5-76647CF9B967}"/>
                </a:ext>
              </a:extLst>
            </p:cNvPr>
            <p:cNvCxnSpPr>
              <a:cxnSpLocks/>
            </p:cNvCxnSpPr>
            <p:nvPr userDrawn="1"/>
          </p:nvCxnSpPr>
          <p:spPr>
            <a:xfrm>
              <a:off x="5203270" y="715546"/>
              <a:ext cx="6924182" cy="0"/>
            </a:xfrm>
            <a:prstGeom prst="line">
              <a:avLst/>
            </a:prstGeom>
            <a:ln w="28575">
              <a:solidFill>
                <a:schemeClr val="accent6"/>
              </a:solidFill>
            </a:ln>
            <a:effectLst>
              <a:softEdge rad="12700"/>
            </a:effectLst>
          </p:spPr>
          <p:style>
            <a:lnRef idx="1">
              <a:schemeClr val="accent3"/>
            </a:lnRef>
            <a:fillRef idx="0">
              <a:schemeClr val="accent3"/>
            </a:fillRef>
            <a:effectRef idx="0">
              <a:schemeClr val="accent3"/>
            </a:effectRef>
            <a:fontRef idx="minor">
              <a:schemeClr val="tx1"/>
            </a:fontRef>
          </p:style>
        </p:cxnSp>
        <p:pic>
          <p:nvPicPr>
            <p:cNvPr id="24" name="Grafik 23">
              <a:extLst>
                <a:ext uri="{FF2B5EF4-FFF2-40B4-BE49-F238E27FC236}">
                  <a16:creationId xmlns:a16="http://schemas.microsoft.com/office/drawing/2014/main" id="{7237CCD3-35D4-44BB-BC63-AF70E4F658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61" t="23400" r="3266" b="27600"/>
            <a:stretch/>
          </p:blipFill>
          <p:spPr>
            <a:xfrm>
              <a:off x="10273098" y="57862"/>
              <a:ext cx="1783980" cy="545133"/>
            </a:xfrm>
            <a:prstGeom prst="rect">
              <a:avLst/>
            </a:prstGeom>
          </p:spPr>
        </p:pic>
        <p:pic>
          <p:nvPicPr>
            <p:cNvPr id="25" name="Grafik 24">
              <a:extLst>
                <a:ext uri="{FF2B5EF4-FFF2-40B4-BE49-F238E27FC236}">
                  <a16:creationId xmlns:a16="http://schemas.microsoft.com/office/drawing/2014/main" id="{D883F94D-12E1-4FD7-88C7-8B37AC636FF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936" t="49933"/>
            <a:stretch/>
          </p:blipFill>
          <p:spPr>
            <a:xfrm>
              <a:off x="6558709" y="89115"/>
              <a:ext cx="2095469" cy="482627"/>
            </a:xfrm>
            <a:prstGeom prst="rect">
              <a:avLst/>
            </a:prstGeom>
          </p:spPr>
        </p:pic>
        <p:pic>
          <p:nvPicPr>
            <p:cNvPr id="26" name="Grafik 25">
              <a:extLst>
                <a:ext uri="{FF2B5EF4-FFF2-40B4-BE49-F238E27FC236}">
                  <a16:creationId xmlns:a16="http://schemas.microsoft.com/office/drawing/2014/main" id="{A5F303DF-92F9-4030-82D3-7B57E295F9C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982" t="18708" r="13578" b="19961"/>
            <a:stretch/>
          </p:blipFill>
          <p:spPr>
            <a:xfrm>
              <a:off x="5433997" y="41229"/>
              <a:ext cx="1095077" cy="578399"/>
            </a:xfrm>
            <a:prstGeom prst="rect">
              <a:avLst/>
            </a:prstGeom>
          </p:spPr>
        </p:pic>
        <p:pic>
          <p:nvPicPr>
            <p:cNvPr id="27" name="Grafik 26">
              <a:extLst>
                <a:ext uri="{FF2B5EF4-FFF2-40B4-BE49-F238E27FC236}">
                  <a16:creationId xmlns:a16="http://schemas.microsoft.com/office/drawing/2014/main" id="{4FA523C5-D1E3-435F-9445-AA358EDC7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658" y="39471"/>
              <a:ext cx="1011059" cy="562864"/>
            </a:xfrm>
            <a:prstGeom prst="rect">
              <a:avLst/>
            </a:prstGeom>
          </p:spPr>
        </p:pic>
        <p:pic>
          <p:nvPicPr>
            <p:cNvPr id="28" name="Grafik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9525" y="39471"/>
              <a:ext cx="3174307" cy="566085"/>
            </a:xfrm>
            <a:prstGeom prst="rect">
              <a:avLst/>
            </a:prstGeom>
          </p:spPr>
        </p:pic>
      </p:grpSp>
    </p:spTree>
    <p:extLst>
      <p:ext uri="{BB962C8B-B14F-4D97-AF65-F5344CB8AC3E}">
        <p14:creationId xmlns:p14="http://schemas.microsoft.com/office/powerpoint/2010/main" val="3504801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object 2"/>
          <p:cNvSpPr/>
          <p:nvPr userDrawn="1"/>
        </p:nvSpPr>
        <p:spPr>
          <a:xfrm>
            <a:off x="0" y="6496348"/>
            <a:ext cx="12192000" cy="361652"/>
          </a:xfrm>
          <a:custGeom>
            <a:avLst/>
            <a:gdLst/>
            <a:ahLst/>
            <a:cxnLst/>
            <a:rect l="l" t="t" r="r" b="b"/>
            <a:pathLst>
              <a:path w="13004800" h="6896100">
                <a:moveTo>
                  <a:pt x="0" y="6896100"/>
                </a:moveTo>
                <a:lnTo>
                  <a:pt x="13004800" y="6896100"/>
                </a:lnTo>
                <a:lnTo>
                  <a:pt x="13004800" y="0"/>
                </a:lnTo>
                <a:lnTo>
                  <a:pt x="0" y="0"/>
                </a:lnTo>
                <a:lnTo>
                  <a:pt x="0" y="6896100"/>
                </a:lnTo>
                <a:close/>
              </a:path>
            </a:pathLst>
          </a:custGeom>
          <a:solidFill>
            <a:schemeClr val="bg1">
              <a:lumMod val="95000"/>
            </a:schemeClr>
          </a:solidFill>
        </p:spPr>
        <p:txBody>
          <a:bodyPr wrap="square" lIns="0" tIns="0" rIns="0" bIns="0" rtlCol="0"/>
          <a:lstStyle/>
          <a:p>
            <a:endParaRPr dirty="0">
              <a:solidFill>
                <a:schemeClr val="bg1">
                  <a:lumMod val="85000"/>
                </a:schemeClr>
              </a:solidFill>
            </a:endParaRPr>
          </a:p>
        </p:txBody>
      </p:sp>
      <p:sp>
        <p:nvSpPr>
          <p:cNvPr id="4" name="Datumsplatzhalter 3"/>
          <p:cNvSpPr>
            <a:spLocks noGrp="1"/>
          </p:cNvSpPr>
          <p:nvPr>
            <p:ph type="dt" sz="half" idx="2"/>
          </p:nvPr>
        </p:nvSpPr>
        <p:spPr>
          <a:xfrm>
            <a:off x="0" y="6492875"/>
            <a:ext cx="1552506" cy="365125"/>
          </a:xfrm>
          <a:prstGeom prst="rect">
            <a:avLst/>
          </a:prstGeom>
        </p:spPr>
        <p:txBody>
          <a:bodyPr vert="horz" lIns="91440" tIns="45720" rIns="91440" bIns="45720" rtlCol="0" anchor="ctr"/>
          <a:lstStyle>
            <a:lvl1pPr algn="l">
              <a:defRPr sz="1100" b="1">
                <a:solidFill>
                  <a:schemeClr val="tx1">
                    <a:tint val="75000"/>
                  </a:schemeClr>
                </a:solidFill>
              </a:defRPr>
            </a:lvl1pPr>
          </a:lstStyle>
          <a:p>
            <a:fld id="{8AC075E5-8FB4-4BBB-8E1E-43088ED2DD76}" type="datetime1">
              <a:rPr lang="de-DE" smtClean="0"/>
              <a:pPr/>
              <a:t>23.09.2022</a:t>
            </a:fld>
            <a:endParaRPr lang="de-DE"/>
          </a:p>
        </p:txBody>
      </p:sp>
      <p:sp>
        <p:nvSpPr>
          <p:cNvPr id="5" name="Fußzeilenplatzhalter 4"/>
          <p:cNvSpPr>
            <a:spLocks noGrp="1"/>
          </p:cNvSpPr>
          <p:nvPr>
            <p:ph type="ftr" sz="quarter" idx="3"/>
          </p:nvPr>
        </p:nvSpPr>
        <p:spPr>
          <a:xfrm>
            <a:off x="1552505" y="6492875"/>
            <a:ext cx="9025589" cy="365125"/>
          </a:xfrm>
          <a:prstGeom prst="rect">
            <a:avLst/>
          </a:prstGeom>
        </p:spPr>
        <p:txBody>
          <a:bodyPr vert="horz" lIns="91440" tIns="45720" rIns="91440" bIns="45720" rtlCol="0" anchor="ctr"/>
          <a:lstStyle>
            <a:lvl1pPr algn="ctr">
              <a:defRPr sz="1050" b="1">
                <a:solidFill>
                  <a:schemeClr val="tx1">
                    <a:tint val="75000"/>
                  </a:schemeClr>
                </a:solidFill>
              </a:defRPr>
            </a:lvl1pPr>
          </a:lstStyle>
          <a:p>
            <a:r>
              <a:rPr lang="de-DE" dirty="0"/>
              <a:t>Training zur Entwicklung kompetenzorientierter, technologiebasierter Prüfungsaufgaben | ASCOT+-Projekt (Förderkennzeichen 21AP001A und 21AP001B)</a:t>
            </a:r>
            <a:endParaRPr lang="de-DE" sz="1050" dirty="0"/>
          </a:p>
        </p:txBody>
      </p:sp>
      <p:sp>
        <p:nvSpPr>
          <p:cNvPr id="6" name="Foliennummernplatzhalter 5"/>
          <p:cNvSpPr>
            <a:spLocks noGrp="1"/>
          </p:cNvSpPr>
          <p:nvPr>
            <p:ph type="sldNum" sz="quarter" idx="4"/>
          </p:nvPr>
        </p:nvSpPr>
        <p:spPr>
          <a:xfrm>
            <a:off x="10689928" y="6492874"/>
            <a:ext cx="1502072" cy="365125"/>
          </a:xfrm>
          <a:prstGeom prst="rect">
            <a:avLst/>
          </a:prstGeom>
        </p:spPr>
        <p:txBody>
          <a:bodyPr vert="horz" lIns="91440" tIns="45720" rIns="91440" bIns="45720" rtlCol="0" anchor="ctr"/>
          <a:lstStyle>
            <a:lvl1pPr algn="r">
              <a:defRPr sz="1100" b="1">
                <a:solidFill>
                  <a:schemeClr val="tx1">
                    <a:tint val="75000"/>
                  </a:schemeClr>
                </a:solidFill>
              </a:defRPr>
            </a:lvl1pPr>
          </a:lstStyle>
          <a:p>
            <a:fld id="{A34E550B-A5C8-472B-8C0F-594213A0DDE7}" type="slidenum">
              <a:rPr lang="de-DE" smtClean="0"/>
              <a:pPr/>
              <a:t>‹Nr.›</a:t>
            </a:fld>
            <a:endParaRPr lang="de-DE"/>
          </a:p>
        </p:txBody>
      </p:sp>
    </p:spTree>
    <p:extLst>
      <p:ext uri="{BB962C8B-B14F-4D97-AF65-F5344CB8AC3E}">
        <p14:creationId xmlns:p14="http://schemas.microsoft.com/office/powerpoint/2010/main" val="3567697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3600" b="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2.jpg"/><Relationship Id="rId7" Type="http://schemas.openxmlformats.org/officeDocument/2006/relationships/diagramQuickStyle" Target="../diagrams/quickStyle10.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3.png"/><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1.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2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diagramData" Target="../diagrams/data17.xml"/><Relationship Id="rId2" Type="http://schemas.openxmlformats.org/officeDocument/2006/relationships/diagramData" Target="../diagrams/data15.xml"/><Relationship Id="rId16" Type="http://schemas.microsoft.com/office/2007/relationships/diagramDrawing" Target="../diagrams/drawing17.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5" Type="http://schemas.openxmlformats.org/officeDocument/2006/relationships/diagramColors" Target="../diagrams/colors17.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hyperlink" Target="https://schucu-bbs.nline.nibis.de/nibis.php" TargetMode="External"/><Relationship Id="rId2" Type="http://schemas.openxmlformats.org/officeDocument/2006/relationships/hyperlink" Target="https://kultusministerium.hessen.de/sites/default/files/media/auf_dem_weg_zum_kompetenzorientierten_unterricht.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831850" y="1023938"/>
            <a:ext cx="10515600" cy="2852737"/>
          </a:xfrm>
        </p:spPr>
        <p:txBody>
          <a:bodyPr/>
          <a:lstStyle/>
          <a:p>
            <a:r>
              <a:rPr lang="de-DE" dirty="0"/>
              <a:t>Training zum </a:t>
            </a:r>
            <a:r>
              <a:rPr lang="de-DE" u="sng" dirty="0"/>
              <a:t>Te</a:t>
            </a:r>
            <a:r>
              <a:rPr lang="de-DE" dirty="0"/>
              <a:t>chnologiebasierten und </a:t>
            </a:r>
            <a:br>
              <a:rPr lang="de-DE" dirty="0"/>
            </a:br>
            <a:r>
              <a:rPr lang="de-DE" u="sng" dirty="0"/>
              <a:t>ko</a:t>
            </a:r>
            <a:r>
              <a:rPr lang="de-DE" dirty="0"/>
              <a:t>mpetenzorientierten </a:t>
            </a:r>
            <a:r>
              <a:rPr lang="de-DE" u="sng" dirty="0"/>
              <a:t>P</a:t>
            </a:r>
            <a:r>
              <a:rPr lang="de-DE" dirty="0"/>
              <a:t>rüfen</a:t>
            </a:r>
          </a:p>
        </p:txBody>
      </p:sp>
      <p:sp>
        <p:nvSpPr>
          <p:cNvPr id="8" name="Textplatzhalter 7"/>
          <p:cNvSpPr>
            <a:spLocks noGrp="1"/>
          </p:cNvSpPr>
          <p:nvPr>
            <p:ph type="body" idx="1"/>
          </p:nvPr>
        </p:nvSpPr>
        <p:spPr>
          <a:xfrm>
            <a:off x="831850" y="4126231"/>
            <a:ext cx="10515600" cy="2366644"/>
          </a:xfrm>
        </p:spPr>
        <p:txBody>
          <a:bodyPr>
            <a:normAutofit/>
          </a:bodyPr>
          <a:lstStyle/>
          <a:p>
            <a:r>
              <a:rPr lang="de-DE">
                <a:solidFill>
                  <a:schemeClr val="tx1"/>
                </a:solidFill>
              </a:rPr>
              <a:t>Erstellung </a:t>
            </a:r>
            <a:r>
              <a:rPr lang="de-DE" dirty="0">
                <a:solidFill>
                  <a:schemeClr val="tx1"/>
                </a:solidFill>
              </a:rPr>
              <a:t>problemhaltiger Prüfungsaufgaben</a:t>
            </a:r>
          </a:p>
          <a:p>
            <a:endParaRPr lang="de-DE" dirty="0">
              <a:solidFill>
                <a:schemeClr val="tx1"/>
              </a:solidFill>
            </a:endParaRPr>
          </a:p>
          <a:p>
            <a:r>
              <a:rPr lang="de-DE" sz="2100" b="1" dirty="0">
                <a:solidFill>
                  <a:schemeClr val="tx1"/>
                </a:solidFill>
              </a:rPr>
              <a:t>Prof. Dr. Eveline Wuttke, Prof. Dr. Susan Seeber, Prof. Dr. Matthias Schumann, </a:t>
            </a:r>
            <a:br>
              <a:rPr lang="de-DE" sz="2100" b="1" dirty="0">
                <a:solidFill>
                  <a:schemeClr val="tx1"/>
                </a:solidFill>
              </a:rPr>
            </a:br>
            <a:r>
              <a:rPr lang="de-DE" sz="2100" b="1" dirty="0">
                <a:solidFill>
                  <a:schemeClr val="tx1"/>
                </a:solidFill>
              </a:rPr>
              <a:t>Prof. Dr. Helmut M. </a:t>
            </a:r>
            <a:r>
              <a:rPr lang="de-DE" sz="2100" b="1" dirty="0" err="1">
                <a:solidFill>
                  <a:schemeClr val="tx1"/>
                </a:solidFill>
              </a:rPr>
              <a:t>Niegemann</a:t>
            </a:r>
            <a:endParaRPr lang="de-DE" sz="2100" b="1" dirty="0">
              <a:solidFill>
                <a:schemeClr val="tx1"/>
              </a:solidFill>
            </a:endParaRPr>
          </a:p>
          <a:p>
            <a:r>
              <a:rPr lang="de-DE" sz="2100" dirty="0">
                <a:solidFill>
                  <a:schemeClr val="tx1"/>
                </a:solidFill>
              </a:rPr>
              <a:t/>
            </a:r>
            <a:br>
              <a:rPr lang="de-DE" sz="2100" dirty="0">
                <a:solidFill>
                  <a:schemeClr val="tx1"/>
                </a:solidFill>
              </a:rPr>
            </a:br>
            <a:r>
              <a:rPr lang="de-DE" sz="2100" dirty="0">
                <a:solidFill>
                  <a:schemeClr val="tx1"/>
                </a:solidFill>
              </a:rPr>
              <a:t>Lütfiye Turhan (M. Sc.), Dr. </a:t>
            </a:r>
            <a:r>
              <a:rPr lang="de-DE" sz="2100">
                <a:solidFill>
                  <a:schemeClr val="tx1"/>
                </a:solidFill>
              </a:rPr>
              <a:t>Carolin Geiser, </a:t>
            </a:r>
            <a:r>
              <a:rPr lang="de-DE" sz="2100" dirty="0">
                <a:solidFill>
                  <a:schemeClr val="tx1"/>
                </a:solidFill>
              </a:rPr>
              <a:t>Hanna Meiners (M. Ed.), Philipp Hartmann (M. Sc.)</a:t>
            </a:r>
          </a:p>
          <a:p>
            <a:endParaRPr lang="de-DE"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5" y="6492875"/>
            <a:ext cx="9025589" cy="365125"/>
          </a:xfrm>
        </p:spPr>
        <p:txBody>
          <a:bodyPr/>
          <a:lstStyle/>
          <a:p>
            <a:r>
              <a:rPr lang="de-DE"/>
              <a:t>ASCOT+-Projekt (Förderkennzeichen 21AP001A und 21AP001B)</a:t>
            </a:r>
            <a:endParaRPr lang="de-DE" dirty="0"/>
          </a:p>
        </p:txBody>
      </p:sp>
      <p:sp>
        <p:nvSpPr>
          <p:cNvPr id="6" name="Foliennummernplatzhalter 5"/>
          <p:cNvSpPr>
            <a:spLocks noGrp="1"/>
          </p:cNvSpPr>
          <p:nvPr>
            <p:ph type="sldNum" sz="quarter" idx="12"/>
          </p:nvPr>
        </p:nvSpPr>
        <p:spPr/>
        <p:txBody>
          <a:bodyPr/>
          <a:lstStyle/>
          <a:p>
            <a:fld id="{A34E550B-A5C8-472B-8C0F-594213A0DDE7}" type="slidenum">
              <a:rPr lang="de-DE" smtClean="0"/>
              <a:pPr/>
              <a:t>1</a:t>
            </a:fld>
            <a:endParaRPr lang="de-DE"/>
          </a:p>
        </p:txBody>
      </p:sp>
    </p:spTree>
    <p:extLst>
      <p:ext uri="{BB962C8B-B14F-4D97-AF65-F5344CB8AC3E}">
        <p14:creationId xmlns:p14="http://schemas.microsoft.com/office/powerpoint/2010/main" val="1775809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983" y="1873770"/>
            <a:ext cx="11659160" cy="4303193"/>
          </a:xfrm>
        </p:spPr>
        <p:txBody>
          <a:bodyPr>
            <a:normAutofit/>
          </a:bodyPr>
          <a:lstStyle/>
          <a:p>
            <a:pPr marL="0" indent="0">
              <a:buNone/>
            </a:pPr>
            <a:r>
              <a:rPr lang="de-DE" sz="2000" u="sng" dirty="0"/>
              <a:t>Aus </a:t>
            </a:r>
            <a:r>
              <a:rPr lang="de-DE" sz="2000" u="sng" dirty="0" err="1"/>
              <a:t>niedersächsichem</a:t>
            </a:r>
            <a:r>
              <a:rPr lang="de-DE" sz="2000" u="sng" dirty="0"/>
              <a:t> Curriculum: Handlungsorientierung als didaktisch-methodisches Konzept in berufsbildenden Schulen (</a:t>
            </a:r>
            <a:r>
              <a:rPr lang="de-DE" sz="2000" u="sng" dirty="0" err="1"/>
              <a:t>SchuCu</a:t>
            </a:r>
            <a:r>
              <a:rPr lang="de-DE" sz="2000" u="sng" dirty="0"/>
              <a:t>)</a:t>
            </a:r>
          </a:p>
          <a:p>
            <a:r>
              <a:rPr lang="de-DE" sz="2000" dirty="0"/>
              <a:t>Handlungssituationen als Kern von Lernsituationen</a:t>
            </a:r>
          </a:p>
          <a:p>
            <a:pPr lvl="1">
              <a:spcBef>
                <a:spcPts val="1200"/>
              </a:spcBef>
              <a:buFont typeface="Wingdings" panose="05000000000000000000" pitchFamily="2" charset="2"/>
              <a:buChar char="Ø"/>
            </a:pPr>
            <a:r>
              <a:rPr lang="de-DE" sz="2000" dirty="0"/>
              <a:t>Bilden </a:t>
            </a:r>
            <a:r>
              <a:rPr lang="de-DE" sz="2000" u="sng" dirty="0"/>
              <a:t>komplexe Lern- und Arbeitsprozesse </a:t>
            </a:r>
            <a:r>
              <a:rPr lang="de-DE" sz="2000" dirty="0"/>
              <a:t>ab, die über die </a:t>
            </a:r>
            <a:r>
              <a:rPr lang="de-DE" sz="2000" u="sng" dirty="0"/>
              <a:t>Schritte einer vollständigen Handlung</a:t>
            </a:r>
            <a:r>
              <a:rPr lang="de-DE" sz="2000" dirty="0"/>
              <a:t> zu einem Handlungsergebnis führen</a:t>
            </a:r>
          </a:p>
          <a:p>
            <a:pPr lvl="1">
              <a:spcBef>
                <a:spcPts val="1200"/>
              </a:spcBef>
              <a:buFont typeface="Wingdings" panose="05000000000000000000" pitchFamily="2" charset="2"/>
              <a:buChar char="Ø"/>
            </a:pPr>
            <a:r>
              <a:rPr lang="de-DE" sz="2000" dirty="0"/>
              <a:t>Enthalten eine zentrale Aufgaben-, Frage- bzw. </a:t>
            </a:r>
            <a:r>
              <a:rPr lang="de-DE" sz="2000" u="sng" dirty="0"/>
              <a:t>Problemstellung</a:t>
            </a:r>
          </a:p>
          <a:p>
            <a:pPr lvl="1">
              <a:spcBef>
                <a:spcPts val="1200"/>
              </a:spcBef>
              <a:buFont typeface="Wingdings" panose="05000000000000000000" pitchFamily="2" charset="2"/>
              <a:buChar char="Ø"/>
            </a:pPr>
            <a:r>
              <a:rPr lang="de-DE" sz="2000" dirty="0"/>
              <a:t>Sind durch </a:t>
            </a:r>
            <a:r>
              <a:rPr lang="de-DE" sz="2000" u="sng" dirty="0"/>
              <a:t>Mehrdimensionalität</a:t>
            </a:r>
            <a:r>
              <a:rPr lang="de-DE" sz="2000" dirty="0"/>
              <a:t> geprägt (z. B. ökonomische, rechtliche, mathematische, kommunikative und soziale Aspekte)</a:t>
            </a:r>
          </a:p>
          <a:p>
            <a:pPr marL="0" indent="0">
              <a:buNone/>
            </a:pPr>
            <a:r>
              <a:rPr lang="de-DE" sz="2000" b="1" dirty="0"/>
              <a:t/>
            </a:r>
            <a:br>
              <a:rPr lang="de-DE" sz="2000" b="1" dirty="0"/>
            </a:br>
            <a:r>
              <a:rPr lang="de-DE" sz="2000" b="1" dirty="0">
                <a:sym typeface="Wingdings" panose="05000000000000000000" pitchFamily="2" charset="2"/>
              </a:rPr>
              <a:t> TeKoP-Training: </a:t>
            </a:r>
            <a:r>
              <a:rPr lang="de-DE" sz="2000" dirty="0">
                <a:sym typeface="Wingdings" panose="05000000000000000000" pitchFamily="2" charset="2"/>
              </a:rPr>
              <a:t>im Zentrum stehen die Merkmale eines (komplexen) Problems entlang der Schritte eines Problemlöseprozesses (der in weiten Teilen den Schritten einer Handlung entspricht: Informieren/Analysieren, Planen, Durchführen, Kontrollieren und Reflektieren)</a:t>
            </a:r>
            <a:endParaRPr lang="de-DE" sz="2000" dirty="0"/>
          </a:p>
          <a:p>
            <a:pPr marL="0" indent="0">
              <a:buNone/>
            </a:pPr>
            <a:endParaRPr lang="de-DE" dirty="0"/>
          </a:p>
          <a:p>
            <a:endParaRPr lang="de-DE"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u="sng" dirty="0">
              <a:solidFill>
                <a:srgbClr val="000000"/>
              </a:solidFill>
            </a:endParaRPr>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10</a:t>
            </a:fld>
            <a:endParaRPr lang="de-DE"/>
          </a:p>
        </p:txBody>
      </p:sp>
      <p:sp>
        <p:nvSpPr>
          <p:cNvPr id="7" name="Titel 1"/>
          <p:cNvSpPr>
            <a:spLocks noGrp="1"/>
          </p:cNvSpPr>
          <p:nvPr>
            <p:ph type="title"/>
          </p:nvPr>
        </p:nvSpPr>
        <p:spPr>
          <a:xfrm>
            <a:off x="423984" y="616971"/>
            <a:ext cx="11160000" cy="1152343"/>
          </a:xfrm>
        </p:spPr>
        <p:txBody>
          <a:bodyPr/>
          <a:lstStyle/>
          <a:p>
            <a:r>
              <a:rPr lang="de-DE" sz="3200" dirty="0"/>
              <a:t>Warum Problemlösekompetenz und </a:t>
            </a:r>
            <a:br>
              <a:rPr lang="de-DE" sz="3200" dirty="0"/>
            </a:br>
            <a:r>
              <a:rPr lang="de-DE" sz="3200" dirty="0"/>
              <a:t>warum problemhaltige (Prüfungs-)Aufgaben?</a:t>
            </a:r>
          </a:p>
        </p:txBody>
      </p:sp>
      <p:sp>
        <p:nvSpPr>
          <p:cNvPr id="10" name="Textfeld 9"/>
          <p:cNvSpPr txBox="1"/>
          <p:nvPr/>
        </p:nvSpPr>
        <p:spPr>
          <a:xfrm>
            <a:off x="402211" y="6176963"/>
            <a:ext cx="4387503" cy="338554"/>
          </a:xfrm>
          <a:prstGeom prst="rect">
            <a:avLst/>
          </a:prstGeom>
          <a:noFill/>
        </p:spPr>
        <p:txBody>
          <a:bodyPr wrap="square" rtlCol="0">
            <a:spAutoFit/>
          </a:bodyPr>
          <a:lstStyle/>
          <a:p>
            <a:r>
              <a:rPr lang="de-DE" sz="1600" dirty="0"/>
              <a:t>(NLQ, 2021)</a:t>
            </a:r>
          </a:p>
        </p:txBody>
      </p:sp>
    </p:spTree>
    <p:extLst>
      <p:ext uri="{BB962C8B-B14F-4D97-AF65-F5344CB8AC3E}">
        <p14:creationId xmlns:p14="http://schemas.microsoft.com/office/powerpoint/2010/main" val="387481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984" y="1873770"/>
            <a:ext cx="9807411" cy="4452889"/>
          </a:xfrm>
        </p:spPr>
        <p:txBody>
          <a:bodyPr>
            <a:normAutofit fontScale="85000" lnSpcReduction="10000"/>
          </a:bodyPr>
          <a:lstStyle/>
          <a:p>
            <a:pPr marL="0" indent="0">
              <a:lnSpc>
                <a:spcPct val="200000"/>
              </a:lnSpc>
              <a:buNone/>
            </a:pPr>
            <a:endParaRPr lang="de-DE" u="sng" dirty="0"/>
          </a:p>
          <a:p>
            <a:pPr marL="0" indent="0">
              <a:lnSpc>
                <a:spcPct val="200000"/>
              </a:lnSpc>
              <a:buNone/>
            </a:pPr>
            <a:endParaRPr lang="de-DE" u="sng" dirty="0"/>
          </a:p>
          <a:p>
            <a:pPr marL="0" indent="0">
              <a:lnSpc>
                <a:spcPct val="200000"/>
              </a:lnSpc>
              <a:buNone/>
            </a:pPr>
            <a:endParaRPr lang="de-DE" u="sng" dirty="0"/>
          </a:p>
          <a:p>
            <a:pPr marL="0" indent="0">
              <a:lnSpc>
                <a:spcPct val="200000"/>
              </a:lnSpc>
              <a:buNone/>
            </a:pPr>
            <a:endParaRPr lang="de-DE" u="sng" dirty="0"/>
          </a:p>
          <a:p>
            <a:pPr marL="0" indent="0">
              <a:lnSpc>
                <a:spcPct val="200000"/>
              </a:lnSpc>
              <a:buNone/>
            </a:pPr>
            <a:endParaRPr lang="de-DE" u="sng" dirty="0"/>
          </a:p>
          <a:p>
            <a:pPr marL="0" indent="0" algn="r">
              <a:buNone/>
            </a:pPr>
            <a:r>
              <a:rPr lang="de-DE" sz="1800" dirty="0">
                <a:solidFill>
                  <a:srgbClr val="000000"/>
                </a:solidFill>
              </a:rPr>
              <a:t>(Pellegrino, 2010)</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11</a:t>
            </a:fld>
            <a:endParaRPr lang="de-DE"/>
          </a:p>
        </p:txBody>
      </p:sp>
      <p:sp>
        <p:nvSpPr>
          <p:cNvPr id="7" name="Titel 1"/>
          <p:cNvSpPr>
            <a:spLocks noGrp="1"/>
          </p:cNvSpPr>
          <p:nvPr>
            <p:ph type="title"/>
          </p:nvPr>
        </p:nvSpPr>
        <p:spPr>
          <a:xfrm>
            <a:off x="423984" y="616971"/>
            <a:ext cx="11160000" cy="1152343"/>
          </a:xfrm>
        </p:spPr>
        <p:txBody>
          <a:bodyPr/>
          <a:lstStyle/>
          <a:p>
            <a:r>
              <a:rPr lang="de-DE" sz="3200" dirty="0"/>
              <a:t>Warum Problemlösekompetenz und </a:t>
            </a:r>
            <a:br>
              <a:rPr lang="de-DE" sz="3200" dirty="0"/>
            </a:br>
            <a:r>
              <a:rPr lang="de-DE" sz="3200" dirty="0"/>
              <a:t>warum problemhaltige (Prüfungs-)Aufgaben?</a:t>
            </a:r>
          </a:p>
        </p:txBody>
      </p:sp>
      <p:graphicFrame>
        <p:nvGraphicFramePr>
          <p:cNvPr id="10" name="Inhaltsplatzhalter 5">
            <a:extLst>
              <a:ext uri="{FF2B5EF4-FFF2-40B4-BE49-F238E27FC236}">
                <a16:creationId xmlns:a16="http://schemas.microsoft.com/office/drawing/2014/main" id="{C67FF1F1-B970-45D2-BE4D-443C8826DAD9}"/>
              </a:ext>
            </a:extLst>
          </p:cNvPr>
          <p:cNvGraphicFramePr>
            <a:graphicFrameLocks/>
          </p:cNvGraphicFramePr>
          <p:nvPr>
            <p:extLst>
              <p:ext uri="{D42A27DB-BD31-4B8C-83A1-F6EECF244321}">
                <p14:modId xmlns:p14="http://schemas.microsoft.com/office/powerpoint/2010/main" val="1831937402"/>
              </p:ext>
            </p:extLst>
          </p:nvPr>
        </p:nvGraphicFramePr>
        <p:xfrm>
          <a:off x="-811454" y="2162636"/>
          <a:ext cx="10383281" cy="3648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feld 1">
            <a:extLst>
              <a:ext uri="{FF2B5EF4-FFF2-40B4-BE49-F238E27FC236}">
                <a16:creationId xmlns:a16="http://schemas.microsoft.com/office/drawing/2014/main" id="{70D70A40-01B0-4C2B-B701-6F401B9582C1}"/>
              </a:ext>
            </a:extLst>
          </p:cNvPr>
          <p:cNvSpPr txBox="1"/>
          <p:nvPr/>
        </p:nvSpPr>
        <p:spPr>
          <a:xfrm>
            <a:off x="7891579" y="2509676"/>
            <a:ext cx="4020064" cy="1477328"/>
          </a:xfrm>
          <a:prstGeom prst="rect">
            <a:avLst/>
          </a:prstGeom>
          <a:solidFill>
            <a:schemeClr val="accent6">
              <a:lumMod val="20000"/>
              <a:lumOff val="80000"/>
            </a:schemeClr>
          </a:solidFill>
          <a:ln>
            <a:solidFill>
              <a:schemeClr val="bg1">
                <a:lumMod val="50000"/>
              </a:schemeClr>
            </a:solidFill>
          </a:ln>
        </p:spPr>
        <p:txBody>
          <a:bodyPr wrap="square" rtlCol="0">
            <a:spAutoFit/>
          </a:bodyPr>
          <a:lstStyle/>
          <a:p>
            <a:pPr algn="ctr"/>
            <a:r>
              <a:rPr lang="de-DE" b="1" dirty="0"/>
              <a:t>„</a:t>
            </a:r>
            <a:r>
              <a:rPr lang="en-US" sz="1800" b="1" i="0" u="none" strike="noStrike" kern="1200" baseline="0" dirty="0">
                <a:solidFill>
                  <a:schemeClr val="tx1"/>
                </a:solidFill>
                <a:latin typeface="+mn-lt"/>
                <a:ea typeface="+mn-ea"/>
                <a:cs typeface="+mn-cs"/>
              </a:rPr>
              <a:t>In professional contexts, people are paid to solve problems, not to complete exams”</a:t>
            </a:r>
            <a:r>
              <a:rPr lang="en-US" sz="1800" b="0" i="0" u="none" strike="noStrike" kern="1200" baseline="0" dirty="0">
                <a:solidFill>
                  <a:schemeClr val="tx1"/>
                </a:solidFill>
                <a:latin typeface="+mn-lt"/>
                <a:ea typeface="+mn-ea"/>
                <a:cs typeface="+mn-cs"/>
              </a:rPr>
              <a:t> </a:t>
            </a:r>
          </a:p>
          <a:p>
            <a:pPr algn="ctr"/>
            <a:r>
              <a:rPr lang="en-US" sz="1400" b="0" i="0" u="none" strike="noStrike" kern="1200" baseline="0" dirty="0">
                <a:solidFill>
                  <a:schemeClr val="tx1"/>
                </a:solidFill>
                <a:latin typeface="+mn-lt"/>
                <a:ea typeface="+mn-ea"/>
                <a:cs typeface="+mn-cs"/>
              </a:rPr>
              <a:t>(Jonassen, 2004, p. XXI). </a:t>
            </a:r>
            <a:r>
              <a:rPr lang="en-US" sz="1800" b="0" i="0" u="none" strike="noStrike" kern="1200" baseline="0" dirty="0">
                <a:solidFill>
                  <a:schemeClr val="tx1"/>
                </a:solidFill>
                <a:latin typeface="+mn-lt"/>
                <a:ea typeface="+mn-ea"/>
                <a:cs typeface="+mn-cs"/>
              </a:rPr>
              <a:t>	</a:t>
            </a:r>
          </a:p>
          <a:p>
            <a:endParaRPr lang="de-DE" dirty="0"/>
          </a:p>
        </p:txBody>
      </p:sp>
    </p:spTree>
    <p:extLst>
      <p:ext uri="{BB962C8B-B14F-4D97-AF65-F5344CB8AC3E}">
        <p14:creationId xmlns:p14="http://schemas.microsoft.com/office/powerpoint/2010/main" val="6425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8445864-C1F7-4D31-8B8B-731740815A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169" t="7104" r="11458" b="4143"/>
          <a:stretch/>
        </p:blipFill>
        <p:spPr>
          <a:xfrm>
            <a:off x="8493380" y="3625701"/>
            <a:ext cx="2947584" cy="2615327"/>
          </a:xfrm>
          <a:prstGeom prst="rect">
            <a:avLst/>
          </a:prstGeom>
        </p:spPr>
      </p:pic>
      <p:sp>
        <p:nvSpPr>
          <p:cNvPr id="11" name="Textfeld 10">
            <a:extLst>
              <a:ext uri="{FF2B5EF4-FFF2-40B4-BE49-F238E27FC236}">
                <a16:creationId xmlns:a16="http://schemas.microsoft.com/office/drawing/2014/main" id="{30A01FAD-0642-43C9-A897-CB0E93790EF8}"/>
              </a:ext>
            </a:extLst>
          </p:cNvPr>
          <p:cNvSpPr txBox="1"/>
          <p:nvPr/>
        </p:nvSpPr>
        <p:spPr>
          <a:xfrm>
            <a:off x="10917500" y="6117918"/>
            <a:ext cx="1046928" cy="246221"/>
          </a:xfrm>
          <a:prstGeom prst="rect">
            <a:avLst/>
          </a:prstGeom>
          <a:noFill/>
        </p:spPr>
        <p:txBody>
          <a:bodyPr wrap="square" rtlCol="0">
            <a:spAutoFit/>
          </a:bodyPr>
          <a:lstStyle/>
          <a:p>
            <a:r>
              <a:rPr lang="de-DE" sz="1000" dirty="0"/>
              <a:t>123rf.com</a:t>
            </a:r>
          </a:p>
        </p:txBody>
      </p:sp>
      <p:sp>
        <p:nvSpPr>
          <p:cNvPr id="3" name="Inhaltsplatzhalter 2"/>
          <p:cNvSpPr>
            <a:spLocks noGrp="1"/>
          </p:cNvSpPr>
          <p:nvPr>
            <p:ph idx="1"/>
          </p:nvPr>
        </p:nvSpPr>
        <p:spPr>
          <a:xfrm>
            <a:off x="423984" y="1769314"/>
            <a:ext cx="11160000" cy="4497050"/>
          </a:xfrm>
        </p:spPr>
        <p:txBody>
          <a:bodyPr>
            <a:normAutofit/>
          </a:bodyPr>
          <a:lstStyle/>
          <a:p>
            <a:pPr marL="0" indent="0">
              <a:buNone/>
            </a:pPr>
            <a:r>
              <a:rPr lang="de-DE" sz="2000" u="sng" dirty="0"/>
              <a:t>Aufgabe:</a:t>
            </a:r>
            <a:r>
              <a:rPr lang="de-DE" sz="2000" dirty="0"/>
              <a:t> </a:t>
            </a:r>
          </a:p>
          <a:p>
            <a:pPr>
              <a:lnSpc>
                <a:spcPct val="100000"/>
              </a:lnSpc>
            </a:pPr>
            <a:r>
              <a:rPr lang="de-DE" sz="2400" dirty="0"/>
              <a:t>Teilen Sie mit, wie Sie bisher Problemlösekompetenz gefördert und </a:t>
            </a:r>
          </a:p>
          <a:p>
            <a:pPr marL="179388" indent="0">
              <a:lnSpc>
                <a:spcPct val="100000"/>
              </a:lnSpc>
              <a:spcBef>
                <a:spcPts val="0"/>
              </a:spcBef>
              <a:buNone/>
            </a:pPr>
            <a:r>
              <a:rPr lang="de-DE" sz="2400" dirty="0"/>
              <a:t>diagnostiziert haben.</a:t>
            </a:r>
          </a:p>
          <a:p>
            <a:pPr>
              <a:lnSpc>
                <a:spcPct val="100000"/>
              </a:lnSpc>
            </a:pPr>
            <a:r>
              <a:rPr lang="de-DE" sz="2400" dirty="0"/>
              <a:t>Beziehen Sie sich dabei auf einen konkreten Unterrichtsinhalt (z. B. Lieferantenwahl) bzw. auf eine typische anfallende Tätigkeit im Betrieb. </a:t>
            </a:r>
          </a:p>
          <a:p>
            <a:r>
              <a:rPr lang="de-DE" sz="2400" dirty="0"/>
              <a:t>Welche Art von Lernerfolgskontrolle setzen Sie ein?</a:t>
            </a:r>
          </a:p>
          <a:p>
            <a:pPr marL="0" indent="0">
              <a:buNone/>
            </a:pPr>
            <a:endParaRPr lang="de-DE" dirty="0"/>
          </a:p>
          <a:p>
            <a:endParaRPr lang="de-DE" dirty="0"/>
          </a:p>
          <a:p>
            <a:endParaRPr lang="de-DE" dirty="0"/>
          </a:p>
          <a:p>
            <a:pPr marL="0" indent="0">
              <a:lnSpc>
                <a:spcPct val="200000"/>
              </a:lnSpc>
              <a:buNone/>
            </a:pPr>
            <a:endParaRPr lang="de-DE" u="sng" dirty="0"/>
          </a:p>
          <a:p>
            <a:pPr marL="0" indent="0">
              <a:lnSpc>
                <a:spcPct val="200000"/>
              </a:lnSpc>
              <a:buNone/>
            </a:pPr>
            <a:endParaRPr lang="de-DE" u="sng" dirty="0"/>
          </a:p>
          <a:p>
            <a:pPr marL="0" indent="0">
              <a:lnSpc>
                <a:spcPct val="200000"/>
              </a:lnSpc>
              <a:buNone/>
            </a:pPr>
            <a:endParaRPr lang="de-DE" u="sng"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12</a:t>
            </a:fld>
            <a:endParaRPr lang="de-DE"/>
          </a:p>
        </p:txBody>
      </p:sp>
      <p:sp>
        <p:nvSpPr>
          <p:cNvPr id="7" name="Titel 1"/>
          <p:cNvSpPr>
            <a:spLocks noGrp="1"/>
          </p:cNvSpPr>
          <p:nvPr>
            <p:ph type="title"/>
          </p:nvPr>
        </p:nvSpPr>
        <p:spPr>
          <a:xfrm>
            <a:off x="423984" y="616971"/>
            <a:ext cx="11160000" cy="1152343"/>
          </a:xfrm>
        </p:spPr>
        <p:txBody>
          <a:bodyPr/>
          <a:lstStyle/>
          <a:p>
            <a:r>
              <a:rPr lang="de-DE" sz="3200" dirty="0"/>
              <a:t>Warum Problemlösekompetenz und </a:t>
            </a:r>
            <a:br>
              <a:rPr lang="de-DE" sz="3200" dirty="0"/>
            </a:br>
            <a:r>
              <a:rPr lang="de-DE" sz="3200" dirty="0"/>
              <a:t>warum problemhaltige (Prüfungs-)Aufgaben?</a:t>
            </a:r>
          </a:p>
        </p:txBody>
      </p:sp>
    </p:spTree>
    <p:extLst>
      <p:ext uri="{BB962C8B-B14F-4D97-AF65-F5344CB8AC3E}">
        <p14:creationId xmlns:p14="http://schemas.microsoft.com/office/powerpoint/2010/main" val="1848402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0" dirty="0">
                <a:latin typeface="+mn-lt"/>
              </a:rPr>
              <a:t>Gliederung</a:t>
            </a:r>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t>13</a:t>
            </a:fld>
            <a:endParaRPr lang="de-DE"/>
          </a:p>
        </p:txBody>
      </p:sp>
      <p:sp>
        <p:nvSpPr>
          <p:cNvPr id="7" name="Rechteck 6"/>
          <p:cNvSpPr/>
          <p:nvPr/>
        </p:nvSpPr>
        <p:spPr>
          <a:xfrm>
            <a:off x="578340" y="2501049"/>
            <a:ext cx="540000" cy="54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2</a:t>
            </a:r>
          </a:p>
        </p:txBody>
      </p:sp>
      <p:sp>
        <p:nvSpPr>
          <p:cNvPr id="8" name="Rechteck 7"/>
          <p:cNvSpPr/>
          <p:nvPr/>
        </p:nvSpPr>
        <p:spPr>
          <a:xfrm>
            <a:off x="1172480" y="2501049"/>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Was verstehen wir unter einem „Problem“?</a:t>
            </a:r>
          </a:p>
        </p:txBody>
      </p:sp>
      <p:sp>
        <p:nvSpPr>
          <p:cNvPr id="9" name="Rechteck 8"/>
          <p:cNvSpPr/>
          <p:nvPr/>
        </p:nvSpPr>
        <p:spPr>
          <a:xfrm>
            <a:off x="578340" y="309272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3</a:t>
            </a:r>
          </a:p>
        </p:txBody>
      </p:sp>
      <p:sp>
        <p:nvSpPr>
          <p:cNvPr id="10" name="Rechteck 9"/>
          <p:cNvSpPr/>
          <p:nvPr/>
        </p:nvSpPr>
        <p:spPr>
          <a:xfrm>
            <a:off x="1172480" y="309272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Problem = Problem?</a:t>
            </a:r>
          </a:p>
        </p:txBody>
      </p:sp>
      <p:sp>
        <p:nvSpPr>
          <p:cNvPr id="13" name="Rechteck 12"/>
          <p:cNvSpPr/>
          <p:nvPr/>
        </p:nvSpPr>
        <p:spPr>
          <a:xfrm>
            <a:off x="578340" y="368439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4</a:t>
            </a:r>
          </a:p>
        </p:txBody>
      </p:sp>
      <p:sp>
        <p:nvSpPr>
          <p:cNvPr id="14" name="Rechteck 13"/>
          <p:cNvSpPr/>
          <p:nvPr/>
        </p:nvSpPr>
        <p:spPr>
          <a:xfrm>
            <a:off x="1172480" y="368439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Zusammenfassung der Ergebnisse bisheriger Prüfungsaufgaben</a:t>
            </a:r>
          </a:p>
        </p:txBody>
      </p:sp>
      <p:sp>
        <p:nvSpPr>
          <p:cNvPr id="18" name="Rechteck 17"/>
          <p:cNvSpPr/>
          <p:nvPr/>
        </p:nvSpPr>
        <p:spPr>
          <a:xfrm>
            <a:off x="578340" y="1909378"/>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1</a:t>
            </a:r>
          </a:p>
        </p:txBody>
      </p:sp>
      <p:sp>
        <p:nvSpPr>
          <p:cNvPr id="19" name="Rechteck 18"/>
          <p:cNvSpPr/>
          <p:nvPr/>
        </p:nvSpPr>
        <p:spPr>
          <a:xfrm>
            <a:off x="1143984" y="1909378"/>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Warum Problemlösekompetenz und warum problemhaltige (Prüfungs-)Aufgaben?</a:t>
            </a:r>
          </a:p>
        </p:txBody>
      </p:sp>
      <p:sp>
        <p:nvSpPr>
          <p:cNvPr id="15" name="Rechteck 14"/>
          <p:cNvSpPr/>
          <p:nvPr/>
        </p:nvSpPr>
        <p:spPr>
          <a:xfrm>
            <a:off x="578340" y="427606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5</a:t>
            </a:r>
          </a:p>
        </p:txBody>
      </p:sp>
      <p:sp>
        <p:nvSpPr>
          <p:cNvPr id="16" name="Rechteck 15"/>
          <p:cNvSpPr/>
          <p:nvPr/>
        </p:nvSpPr>
        <p:spPr>
          <a:xfrm>
            <a:off x="1172480" y="427606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Kernbotschaft und Ausblick</a:t>
            </a:r>
          </a:p>
        </p:txBody>
      </p:sp>
    </p:spTree>
    <p:extLst>
      <p:ext uri="{BB962C8B-B14F-4D97-AF65-F5344CB8AC3E}">
        <p14:creationId xmlns:p14="http://schemas.microsoft.com/office/powerpoint/2010/main" val="2544528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Was verstehen wir unter einem „Problem“?</a:t>
            </a:r>
          </a:p>
        </p:txBody>
      </p:sp>
      <p:sp>
        <p:nvSpPr>
          <p:cNvPr id="3" name="Inhaltsplatzhalter 2"/>
          <p:cNvSpPr>
            <a:spLocks noGrp="1"/>
          </p:cNvSpPr>
          <p:nvPr>
            <p:ph idx="1"/>
          </p:nvPr>
        </p:nvSpPr>
        <p:spPr>
          <a:xfrm>
            <a:off x="423984" y="1439056"/>
            <a:ext cx="11493196" cy="5053818"/>
          </a:xfrm>
        </p:spPr>
        <p:txBody>
          <a:bodyPr>
            <a:normAutofit fontScale="25000" lnSpcReduction="20000"/>
          </a:bodyPr>
          <a:lstStyle/>
          <a:p>
            <a:pPr marL="1163638" indent="-1163638">
              <a:lnSpc>
                <a:spcPct val="120000"/>
              </a:lnSpc>
              <a:buNone/>
            </a:pPr>
            <a:r>
              <a:rPr lang="de-DE" sz="8000" b="1" dirty="0"/>
              <a:t>Problem</a:t>
            </a:r>
            <a:r>
              <a:rPr lang="de-DE" sz="8000" dirty="0"/>
              <a:t> = </a:t>
            </a:r>
            <a:r>
              <a:rPr lang="de-DE" altLang="de-DE" sz="8000" dirty="0"/>
              <a:t>„Ein Individuum steht einem Problem gegenüber, wenn es sich in einem inneren oder äußeren Zustand befindet, den es aus irgendwelchen Gründen nicht für wünschenswert hält, aber im Moment nicht über die Mittel verfügt, um den unerwünschten Zustand in den wünschenswerten Zielzustand zu überführen.“ (Dörner, 1987, S. 10)</a:t>
            </a:r>
            <a:r>
              <a:rPr lang="de-DE" sz="8000" u="sng" dirty="0"/>
              <a:t> </a:t>
            </a:r>
          </a:p>
          <a:p>
            <a:pPr marL="1163638" indent="-1163638">
              <a:lnSpc>
                <a:spcPct val="120000"/>
              </a:lnSpc>
              <a:buNone/>
            </a:pPr>
            <a:endParaRPr lang="de-DE" sz="8000" u="sng" dirty="0"/>
          </a:p>
          <a:p>
            <a:pPr marL="1163638" indent="-1163638">
              <a:lnSpc>
                <a:spcPct val="120000"/>
              </a:lnSpc>
              <a:buNone/>
            </a:pPr>
            <a:r>
              <a:rPr lang="de-DE" sz="8000" u="sng" dirty="0"/>
              <a:t>Probleme sind gekennzeichnet durch:</a:t>
            </a:r>
          </a:p>
          <a:p>
            <a:pPr marL="1163638" indent="-1163638">
              <a:lnSpc>
                <a:spcPct val="120000"/>
              </a:lnSpc>
              <a:buNone/>
            </a:pPr>
            <a:endParaRPr lang="de-DE" altLang="de-DE" sz="8000" dirty="0"/>
          </a:p>
          <a:p>
            <a:pPr marL="984250" indent="0">
              <a:buNone/>
            </a:pPr>
            <a:endParaRPr lang="de-DE" sz="4000" dirty="0"/>
          </a:p>
          <a:p>
            <a:pPr marL="0" indent="0">
              <a:buNone/>
            </a:pPr>
            <a:endParaRPr lang="de-DE" sz="8000" u="sng" dirty="0"/>
          </a:p>
          <a:p>
            <a:pPr marL="0" indent="0">
              <a:buNone/>
            </a:pPr>
            <a:endParaRPr lang="de-DE" u="sng" dirty="0"/>
          </a:p>
          <a:p>
            <a:endParaRPr lang="de-DE" u="sng" dirty="0"/>
          </a:p>
          <a:p>
            <a:endParaRPr lang="de-DE" u="sng" dirty="0"/>
          </a:p>
          <a:p>
            <a:endParaRPr lang="de-DE" u="sng" dirty="0"/>
          </a:p>
          <a:p>
            <a:endParaRPr lang="de-DE" u="sng" dirty="0"/>
          </a:p>
          <a:p>
            <a:pPr marL="0" indent="0" algn="r">
              <a:buNone/>
            </a:pPr>
            <a:r>
              <a:rPr lang="de-DE" altLang="de-DE" sz="4300" dirty="0"/>
              <a:t>(nach Dörner, 1987)</a:t>
            </a:r>
          </a:p>
          <a:p>
            <a:pPr marL="0" indent="0" algn="ctr">
              <a:buNone/>
            </a:pPr>
            <a:endParaRPr lang="de-DE" altLang="de-DE" sz="1600" b="1" dirty="0">
              <a:sym typeface="Wingdings" panose="05000000000000000000" pitchFamily="2" charset="2"/>
            </a:endParaRPr>
          </a:p>
          <a:p>
            <a:pPr marL="0" indent="0" algn="ctr">
              <a:buNone/>
            </a:pPr>
            <a:r>
              <a:rPr lang="de-DE" altLang="de-DE" sz="8000" b="1" dirty="0">
                <a:sym typeface="Wingdings" panose="05000000000000000000" pitchFamily="2" charset="2"/>
              </a:rPr>
              <a:t> Bei einer Aufgabe fehlt die „Barriere“</a:t>
            </a:r>
            <a:endParaRPr lang="de-DE" altLang="de-DE" sz="8000" b="1"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14</a:t>
            </a:fld>
            <a:endParaRPr lang="de-DE" dirty="0"/>
          </a:p>
        </p:txBody>
      </p:sp>
      <p:graphicFrame>
        <p:nvGraphicFramePr>
          <p:cNvPr id="7" name="Diagramm 6"/>
          <p:cNvGraphicFramePr/>
          <p:nvPr>
            <p:extLst>
              <p:ext uri="{D42A27DB-BD31-4B8C-83A1-F6EECF244321}">
                <p14:modId xmlns:p14="http://schemas.microsoft.com/office/powerpoint/2010/main" val="1392778877"/>
              </p:ext>
            </p:extLst>
          </p:nvPr>
        </p:nvGraphicFramePr>
        <p:xfrm>
          <a:off x="2743199" y="3856016"/>
          <a:ext cx="8069705" cy="1636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feld 7"/>
          <p:cNvSpPr txBox="1"/>
          <p:nvPr/>
        </p:nvSpPr>
        <p:spPr>
          <a:xfrm>
            <a:off x="6612000" y="3162925"/>
            <a:ext cx="1089660" cy="2777093"/>
          </a:xfrm>
          <a:prstGeom prst="roundRect">
            <a:avLst/>
          </a:prstGeom>
          <a:solidFill>
            <a:schemeClr val="accent6"/>
          </a:solidFill>
          <a:ln>
            <a:solidFill>
              <a:schemeClr val="tx1">
                <a:lumMod val="50000"/>
                <a:lumOff val="50000"/>
              </a:schemeClr>
            </a:solidFill>
          </a:ln>
        </p:spPr>
        <p:txBody>
          <a:bodyPr vert="vert270" wrap="square" rtlCol="0">
            <a:spAutoFit/>
          </a:bodyPr>
          <a:lstStyle/>
          <a:p>
            <a:pPr algn="ctr"/>
            <a:r>
              <a:rPr lang="de-DE" sz="2000" dirty="0">
                <a:solidFill>
                  <a:schemeClr val="bg1"/>
                </a:solidFill>
                <a:latin typeface="+mj-lt"/>
              </a:rPr>
              <a:t>Barriere, </a:t>
            </a:r>
          </a:p>
          <a:p>
            <a:pPr algn="ctr"/>
            <a:r>
              <a:rPr lang="de-DE" sz="1600" dirty="0">
                <a:solidFill>
                  <a:schemeClr val="bg1"/>
                </a:solidFill>
                <a:latin typeface="+mj-lt"/>
              </a:rPr>
              <a:t>die die Transformation von </a:t>
            </a:r>
            <a:r>
              <a:rPr lang="de-DE" altLang="de-DE" sz="1600" dirty="0">
                <a:solidFill>
                  <a:schemeClr val="bg1"/>
                </a:solidFill>
                <a:latin typeface="+mj-lt"/>
              </a:rPr>
              <a:t>s</a:t>
            </a:r>
            <a:r>
              <a:rPr lang="de-DE" altLang="de-DE" sz="1600" baseline="-25000" dirty="0">
                <a:solidFill>
                  <a:schemeClr val="bg1"/>
                </a:solidFill>
                <a:latin typeface="+mj-lt"/>
              </a:rPr>
              <a:t>α </a:t>
            </a:r>
            <a:r>
              <a:rPr lang="de-DE" sz="1600" dirty="0">
                <a:solidFill>
                  <a:schemeClr val="bg1"/>
                </a:solidFill>
                <a:latin typeface="+mj-lt"/>
              </a:rPr>
              <a:t>in s</a:t>
            </a:r>
            <a:r>
              <a:rPr lang="el-GR" sz="1600" dirty="0">
                <a:solidFill>
                  <a:schemeClr val="bg1"/>
                </a:solidFill>
                <a:latin typeface="+mj-lt"/>
              </a:rPr>
              <a:t>ω</a:t>
            </a:r>
            <a:r>
              <a:rPr lang="de-DE" sz="1600" dirty="0">
                <a:solidFill>
                  <a:schemeClr val="bg1"/>
                </a:solidFill>
                <a:latin typeface="+mj-lt"/>
              </a:rPr>
              <a:t> im Moment verhindert</a:t>
            </a:r>
          </a:p>
        </p:txBody>
      </p:sp>
    </p:spTree>
    <p:extLst>
      <p:ext uri="{BB962C8B-B14F-4D97-AF65-F5344CB8AC3E}">
        <p14:creationId xmlns:p14="http://schemas.microsoft.com/office/powerpoint/2010/main" val="179833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Was verstehen wir unter einem „Problem“?</a:t>
            </a:r>
          </a:p>
        </p:txBody>
      </p:sp>
      <p:sp>
        <p:nvSpPr>
          <p:cNvPr id="3" name="Inhaltsplatzhalter 2"/>
          <p:cNvSpPr>
            <a:spLocks noGrp="1"/>
          </p:cNvSpPr>
          <p:nvPr>
            <p:ph idx="1"/>
          </p:nvPr>
        </p:nvSpPr>
        <p:spPr>
          <a:xfrm>
            <a:off x="423984" y="1439055"/>
            <a:ext cx="11688068" cy="5466413"/>
          </a:xfrm>
        </p:spPr>
        <p:txBody>
          <a:bodyPr>
            <a:normAutofit/>
          </a:bodyPr>
          <a:lstStyle/>
          <a:p>
            <a:pPr marL="984250" indent="0">
              <a:buNone/>
            </a:pPr>
            <a:endParaRPr lang="de-DE" sz="4600" dirty="0"/>
          </a:p>
          <a:p>
            <a:endParaRPr lang="de-DE" altLang="de-DE" sz="1800" dirty="0"/>
          </a:p>
          <a:p>
            <a:endParaRPr lang="de-DE" altLang="de-DE" sz="1800" dirty="0"/>
          </a:p>
          <a:p>
            <a:endParaRPr lang="de-DE" altLang="de-DE" sz="1800" dirty="0"/>
          </a:p>
          <a:p>
            <a:endParaRPr lang="de-DE" altLang="de-DE" sz="1800" dirty="0"/>
          </a:p>
          <a:p>
            <a:endParaRPr lang="de-DE" altLang="de-DE" sz="1800" dirty="0"/>
          </a:p>
          <a:p>
            <a:endParaRPr lang="de-DE" altLang="de-DE" sz="1800" dirty="0"/>
          </a:p>
          <a:p>
            <a:endParaRPr lang="de-DE" altLang="de-DE" sz="1800" dirty="0"/>
          </a:p>
          <a:p>
            <a:endParaRPr lang="de-DE" altLang="de-DE" sz="1800" dirty="0"/>
          </a:p>
          <a:p>
            <a:pPr marL="0" indent="0" algn="r">
              <a:lnSpc>
                <a:spcPct val="110000"/>
              </a:lnSpc>
              <a:spcBef>
                <a:spcPts val="0"/>
              </a:spcBef>
              <a:buNone/>
            </a:pPr>
            <a:endParaRPr lang="de-DE" altLang="de-DE" sz="1800" dirty="0"/>
          </a:p>
          <a:p>
            <a:pPr marL="0" indent="0" algn="r">
              <a:lnSpc>
                <a:spcPct val="110000"/>
              </a:lnSpc>
              <a:spcBef>
                <a:spcPts val="0"/>
              </a:spcBef>
              <a:buNone/>
            </a:pPr>
            <a:endParaRPr lang="de-DE" altLang="de-DE" sz="1800" dirty="0"/>
          </a:p>
          <a:p>
            <a:pPr marL="0" indent="0">
              <a:lnSpc>
                <a:spcPct val="110000"/>
              </a:lnSpc>
              <a:spcBef>
                <a:spcPts val="0"/>
              </a:spcBef>
              <a:buNone/>
            </a:pPr>
            <a:r>
              <a:rPr lang="de-DE" altLang="de-DE" sz="1800" dirty="0"/>
              <a:t>										</a:t>
            </a:r>
            <a:r>
              <a:rPr lang="de-DE" altLang="de-DE" sz="1400" dirty="0"/>
              <a:t>(vereinfachte Darstellung </a:t>
            </a:r>
          </a:p>
          <a:p>
            <a:pPr marL="0" indent="0">
              <a:lnSpc>
                <a:spcPct val="110000"/>
              </a:lnSpc>
              <a:spcBef>
                <a:spcPts val="0"/>
              </a:spcBef>
              <a:buNone/>
            </a:pPr>
            <a:r>
              <a:rPr lang="de-DE" altLang="de-DE" sz="1400" dirty="0"/>
              <a:t>										nach </a:t>
            </a:r>
            <a:r>
              <a:rPr lang="de-DE" altLang="de-DE" sz="1400" dirty="0" err="1"/>
              <a:t>Sembill</a:t>
            </a:r>
            <a:r>
              <a:rPr lang="de-DE" altLang="de-DE" sz="1400" dirty="0"/>
              <a:t>, 1992, S. 109)</a:t>
            </a:r>
          </a:p>
          <a:p>
            <a:endParaRPr lang="de-DE" dirty="0"/>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15</a:t>
            </a:fld>
            <a:endParaRPr lang="de-DE"/>
          </a:p>
        </p:txBody>
      </p:sp>
      <p:graphicFrame>
        <p:nvGraphicFramePr>
          <p:cNvPr id="9" name="Diagramm 8"/>
          <p:cNvGraphicFramePr/>
          <p:nvPr>
            <p:extLst>
              <p:ext uri="{D42A27DB-BD31-4B8C-83A1-F6EECF244321}">
                <p14:modId xmlns:p14="http://schemas.microsoft.com/office/powerpoint/2010/main" val="572296157"/>
              </p:ext>
            </p:extLst>
          </p:nvPr>
        </p:nvGraphicFramePr>
        <p:xfrm>
          <a:off x="881246" y="1934748"/>
          <a:ext cx="10378190" cy="1043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Pfeil nach links und rechts 9"/>
          <p:cNvSpPr/>
          <p:nvPr/>
        </p:nvSpPr>
        <p:spPr bwMode="auto">
          <a:xfrm>
            <a:off x="5308962" y="2097656"/>
            <a:ext cx="1729674" cy="733663"/>
          </a:xfrm>
          <a:prstGeom prst="leftRightArrow">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algn="ctr" eaLnBrk="1"/>
            <a:r>
              <a:rPr lang="de-DE" dirty="0">
                <a:latin typeface="+mj-lt"/>
              </a:rPr>
              <a:t>Diskrepanz?</a:t>
            </a:r>
          </a:p>
        </p:txBody>
      </p:sp>
      <p:sp>
        <p:nvSpPr>
          <p:cNvPr id="11" name="Abgerundetes Rechteck 10"/>
          <p:cNvSpPr/>
          <p:nvPr/>
        </p:nvSpPr>
        <p:spPr bwMode="auto">
          <a:xfrm>
            <a:off x="5223015" y="1207148"/>
            <a:ext cx="2016224" cy="374571"/>
          </a:xfrm>
          <a:prstGeom prst="roundRect">
            <a:avLst/>
          </a:prstGeom>
          <a:solidFill>
            <a:schemeClr val="tx1">
              <a:lumMod val="50000"/>
              <a:lumOff val="50000"/>
            </a:schemeClr>
          </a:solid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algn="ctr" eaLnBrk="1"/>
            <a:r>
              <a:rPr lang="de-DE" sz="1600" b="1" dirty="0">
                <a:solidFill>
                  <a:schemeClr val="bg1"/>
                </a:solidFill>
                <a:latin typeface="+mj-lt"/>
              </a:rPr>
              <a:t>EXIT</a:t>
            </a:r>
          </a:p>
        </p:txBody>
      </p:sp>
      <p:sp>
        <p:nvSpPr>
          <p:cNvPr id="12" name="Pfeil nach oben 11"/>
          <p:cNvSpPr/>
          <p:nvPr/>
        </p:nvSpPr>
        <p:spPr bwMode="auto">
          <a:xfrm>
            <a:off x="5847269" y="1596737"/>
            <a:ext cx="672525" cy="645219"/>
          </a:xfrm>
          <a:prstGeom prst="upArrow">
            <a:avLst/>
          </a:prstGeom>
          <a:noFill/>
          <a:ln w="25400" cap="flat" cmpd="sng" algn="ctr">
            <a:solidFill>
              <a:schemeClr val="tx1">
                <a:lumMod val="50000"/>
                <a:lumOff val="50000"/>
              </a:schemeClr>
            </a:solidFill>
            <a:prstDash val="solid"/>
            <a:bevel/>
            <a:headEnd type="none" w="med" len="med"/>
            <a:tailEnd type="none" w="med" len="med"/>
          </a:ln>
          <a:effectLst/>
        </p:spPr>
        <p:txBody>
          <a:bodyPr vert="vert270" wrap="square" lIns="45720" tIns="45720" rIns="45720" bIns="45720" numCol="1" rtlCol="0" anchor="t" anchorCtr="0" compatLnSpc="1">
            <a:prstTxWarp prst="textNoShape">
              <a:avLst/>
            </a:prstTxWarp>
            <a:spAutoFit/>
          </a:bodyPr>
          <a:lstStyle/>
          <a:p>
            <a:pPr algn="ctr" eaLnBrk="1"/>
            <a:r>
              <a:rPr lang="de-DE" sz="1600" dirty="0">
                <a:latin typeface="+mj-lt"/>
              </a:rPr>
              <a:t>Nein</a:t>
            </a:r>
          </a:p>
        </p:txBody>
      </p:sp>
      <p:sp>
        <p:nvSpPr>
          <p:cNvPr id="13" name="Rechteck 12"/>
          <p:cNvSpPr/>
          <p:nvPr/>
        </p:nvSpPr>
        <p:spPr bwMode="auto">
          <a:xfrm>
            <a:off x="3948114" y="3403091"/>
            <a:ext cx="4325025" cy="1200329"/>
          </a:xfrm>
          <a:prstGeom prst="rect">
            <a:avLst/>
          </a:prstGeom>
          <a:no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285750" indent="-285750" eaLnBrk="1">
              <a:buFont typeface="Arial" panose="020B0604020202020204" pitchFamily="34" charset="0"/>
              <a:buChar char="•"/>
            </a:pPr>
            <a:r>
              <a:rPr lang="de-DE" sz="1800" dirty="0">
                <a:latin typeface="+mj-lt"/>
              </a:rPr>
              <a:t>Informationsanalyse/-beschaffung</a:t>
            </a:r>
          </a:p>
          <a:p>
            <a:pPr marL="285750" indent="-285750" eaLnBrk="1">
              <a:buFont typeface="Arial" panose="020B0604020202020204" pitchFamily="34" charset="0"/>
              <a:buChar char="•"/>
            </a:pPr>
            <a:r>
              <a:rPr lang="de-DE" sz="1800" dirty="0">
                <a:latin typeface="+mj-lt"/>
              </a:rPr>
              <a:t>Planung von Handlungsschritten</a:t>
            </a:r>
          </a:p>
          <a:p>
            <a:pPr marL="285750" indent="-285750" eaLnBrk="1">
              <a:buFont typeface="Arial" panose="020B0604020202020204" pitchFamily="34" charset="0"/>
              <a:buChar char="•"/>
            </a:pPr>
            <a:r>
              <a:rPr lang="de-DE" sz="1800" dirty="0">
                <a:latin typeface="+mj-lt"/>
              </a:rPr>
              <a:t>Berücksichtigung von weiteren Interessen</a:t>
            </a:r>
          </a:p>
          <a:p>
            <a:pPr marL="285750" indent="-285750" eaLnBrk="1">
              <a:buFont typeface="Arial" panose="020B0604020202020204" pitchFamily="34" charset="0"/>
              <a:buChar char="•"/>
            </a:pPr>
            <a:r>
              <a:rPr lang="de-DE" sz="1800" dirty="0">
                <a:latin typeface="+mj-lt"/>
              </a:rPr>
              <a:t>Berücksichtigung von Effekten/ Wirkungen </a:t>
            </a:r>
          </a:p>
        </p:txBody>
      </p:sp>
      <p:sp>
        <p:nvSpPr>
          <p:cNvPr id="14" name="Rechteck 13"/>
          <p:cNvSpPr/>
          <p:nvPr/>
        </p:nvSpPr>
        <p:spPr bwMode="auto">
          <a:xfrm>
            <a:off x="3948113" y="5075220"/>
            <a:ext cx="4325025" cy="369332"/>
          </a:xfrm>
          <a:prstGeom prst="rect">
            <a:avLst/>
          </a:prstGeom>
          <a:no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algn="ctr" eaLnBrk="1"/>
            <a:r>
              <a:rPr lang="de-DE" sz="1800" dirty="0">
                <a:latin typeface="+mj-lt"/>
              </a:rPr>
              <a:t>Handlung</a:t>
            </a:r>
          </a:p>
        </p:txBody>
      </p:sp>
      <p:sp>
        <p:nvSpPr>
          <p:cNvPr id="15" name="Rechteck 14"/>
          <p:cNvSpPr/>
          <p:nvPr/>
        </p:nvSpPr>
        <p:spPr bwMode="auto">
          <a:xfrm>
            <a:off x="3945244" y="5907002"/>
            <a:ext cx="4361433" cy="369332"/>
          </a:xfrm>
          <a:prstGeom prst="rect">
            <a:avLst/>
          </a:prstGeom>
          <a:no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algn="ctr" eaLnBrk="1"/>
            <a:r>
              <a:rPr lang="de-DE" sz="1800" dirty="0">
                <a:latin typeface="+mj-lt"/>
              </a:rPr>
              <a:t>Handlungskontrolle/ Reflexion</a:t>
            </a:r>
          </a:p>
        </p:txBody>
      </p:sp>
      <p:sp>
        <p:nvSpPr>
          <p:cNvPr id="16" name="Pfeil nach oben 15"/>
          <p:cNvSpPr/>
          <p:nvPr/>
        </p:nvSpPr>
        <p:spPr bwMode="auto">
          <a:xfrm rot="10800000">
            <a:off x="5795032" y="4637866"/>
            <a:ext cx="673200" cy="408980"/>
          </a:xfrm>
          <a:prstGeom prst="upArrow">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eaLnBrk="1"/>
            <a:endParaRPr lang="de-DE"/>
          </a:p>
        </p:txBody>
      </p:sp>
      <p:sp>
        <p:nvSpPr>
          <p:cNvPr id="17" name="Pfeil nach oben 16"/>
          <p:cNvSpPr/>
          <p:nvPr/>
        </p:nvSpPr>
        <p:spPr bwMode="auto">
          <a:xfrm rot="10800000">
            <a:off x="5837199" y="2694344"/>
            <a:ext cx="672525" cy="691318"/>
          </a:xfrm>
          <a:prstGeom prst="upArrow">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45720" tIns="45720" rIns="45720" bIns="45720" numCol="1" rtlCol="0" anchor="t" anchorCtr="0" compatLnSpc="1">
            <a:prstTxWarp prst="textNoShape">
              <a:avLst/>
            </a:prstTxWarp>
            <a:spAutoFit/>
          </a:bodyPr>
          <a:lstStyle/>
          <a:p>
            <a:pPr algn="ctr" eaLnBrk="1"/>
            <a:r>
              <a:rPr lang="de-DE" sz="1600" dirty="0">
                <a:latin typeface="+mj-lt"/>
              </a:rPr>
              <a:t>Ja</a:t>
            </a:r>
          </a:p>
        </p:txBody>
      </p:sp>
      <p:sp>
        <p:nvSpPr>
          <p:cNvPr id="18" name="Pfeil nach oben 17"/>
          <p:cNvSpPr/>
          <p:nvPr/>
        </p:nvSpPr>
        <p:spPr bwMode="auto">
          <a:xfrm rot="10800000">
            <a:off x="5795033" y="5484746"/>
            <a:ext cx="673200" cy="408980"/>
          </a:xfrm>
          <a:prstGeom prst="upArrow">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eaLnBrk="1"/>
            <a:endParaRPr lang="de-DE"/>
          </a:p>
        </p:txBody>
      </p:sp>
      <p:sp>
        <p:nvSpPr>
          <p:cNvPr id="19" name="Nach oben gebogener Pfeil 18"/>
          <p:cNvSpPr/>
          <p:nvPr/>
        </p:nvSpPr>
        <p:spPr bwMode="auto">
          <a:xfrm>
            <a:off x="8308148" y="2983420"/>
            <a:ext cx="612000" cy="3240000"/>
          </a:xfrm>
          <a:prstGeom prst="bentUpArrow">
            <a:avLst>
              <a:gd name="adj1" fmla="val 25705"/>
              <a:gd name="adj2" fmla="val 25000"/>
              <a:gd name="adj3" fmla="val 25000"/>
            </a:avLst>
          </a:prstGeom>
          <a:solidFill>
            <a:schemeClr val="bg1">
              <a:lumMod val="50000"/>
            </a:schemeClr>
          </a:solid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eaLnBrk="1"/>
            <a:endParaRPr lang="de-DE"/>
          </a:p>
        </p:txBody>
      </p:sp>
      <p:sp>
        <p:nvSpPr>
          <p:cNvPr id="20" name="Nach oben gebogener Pfeil 19"/>
          <p:cNvSpPr/>
          <p:nvPr/>
        </p:nvSpPr>
        <p:spPr bwMode="auto">
          <a:xfrm flipH="1">
            <a:off x="3308619" y="2982565"/>
            <a:ext cx="612707" cy="3241710"/>
          </a:xfrm>
          <a:prstGeom prst="bentUpArrow">
            <a:avLst/>
          </a:prstGeom>
          <a:solidFill>
            <a:schemeClr val="bg1">
              <a:lumMod val="50000"/>
            </a:schemeClr>
          </a:solid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eaLnBrk="1"/>
            <a:endParaRPr lang="de-DE"/>
          </a:p>
        </p:txBody>
      </p:sp>
      <p:pic>
        <p:nvPicPr>
          <p:cNvPr id="21" name="Grafik 20">
            <a:extLst>
              <a:ext uri="{FF2B5EF4-FFF2-40B4-BE49-F238E27FC236}">
                <a16:creationId xmlns:a16="http://schemas.microsoft.com/office/drawing/2014/main" id="{17B81A90-ACD2-C148-886C-3DE87AA6D874}"/>
              </a:ext>
            </a:extLst>
          </p:cNvPr>
          <p:cNvPicPr>
            <a:picLocks noChangeAspect="1"/>
          </p:cNvPicPr>
          <p:nvPr/>
        </p:nvPicPr>
        <p:blipFill>
          <a:blip r:embed="rId8"/>
          <a:stretch>
            <a:fillRect/>
          </a:stretch>
        </p:blipFill>
        <p:spPr>
          <a:xfrm>
            <a:off x="41522" y="4003255"/>
            <a:ext cx="2463067" cy="2463067"/>
          </a:xfrm>
          <a:prstGeom prst="rect">
            <a:avLst/>
          </a:prstGeom>
        </p:spPr>
      </p:pic>
      <p:sp>
        <p:nvSpPr>
          <p:cNvPr id="22" name="Textfeld 21">
            <a:extLst>
              <a:ext uri="{FF2B5EF4-FFF2-40B4-BE49-F238E27FC236}">
                <a16:creationId xmlns:a16="http://schemas.microsoft.com/office/drawing/2014/main" id="{EC32A85B-1BBD-411A-A49E-57474CE052B8}"/>
              </a:ext>
            </a:extLst>
          </p:cNvPr>
          <p:cNvSpPr txBox="1"/>
          <p:nvPr/>
        </p:nvSpPr>
        <p:spPr>
          <a:xfrm>
            <a:off x="321571" y="6261494"/>
            <a:ext cx="1371600" cy="246221"/>
          </a:xfrm>
          <a:prstGeom prst="rect">
            <a:avLst/>
          </a:prstGeom>
          <a:noFill/>
        </p:spPr>
        <p:txBody>
          <a:bodyPr wrap="square" rtlCol="0">
            <a:spAutoFit/>
          </a:bodyPr>
          <a:lstStyle/>
          <a:p>
            <a:r>
              <a:rPr lang="de-DE" sz="1000" dirty="0" err="1"/>
              <a:t>Pixabay</a:t>
            </a:r>
            <a:r>
              <a:rPr lang="de-DE" sz="1000" dirty="0"/>
              <a:t>: </a:t>
            </a:r>
            <a:r>
              <a:rPr lang="de-DE" sz="1000" dirty="0" err="1"/>
              <a:t>Peggy_Marco</a:t>
            </a:r>
            <a:endParaRPr lang="de-DE" sz="1000" dirty="0"/>
          </a:p>
        </p:txBody>
      </p:sp>
    </p:spTree>
    <p:extLst>
      <p:ext uri="{BB962C8B-B14F-4D97-AF65-F5344CB8AC3E}">
        <p14:creationId xmlns:p14="http://schemas.microsoft.com/office/powerpoint/2010/main" val="8339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Ball enthält.&#10;&#10;Automatisch generierte Beschreibung">
            <a:extLst>
              <a:ext uri="{FF2B5EF4-FFF2-40B4-BE49-F238E27FC236}">
                <a16:creationId xmlns:a16="http://schemas.microsoft.com/office/drawing/2014/main" id="{5C7101F9-53B9-450F-915C-64DB5E86F1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125"/>
          <a:stretch/>
        </p:blipFill>
        <p:spPr>
          <a:xfrm>
            <a:off x="10166493" y="4280632"/>
            <a:ext cx="2025507" cy="2204628"/>
          </a:xfrm>
          <a:prstGeom prst="rect">
            <a:avLst/>
          </a:prstGeom>
        </p:spPr>
      </p:pic>
      <p:sp>
        <p:nvSpPr>
          <p:cNvPr id="2" name="Titel 1"/>
          <p:cNvSpPr>
            <a:spLocks noGrp="1"/>
          </p:cNvSpPr>
          <p:nvPr>
            <p:ph type="title"/>
          </p:nvPr>
        </p:nvSpPr>
        <p:spPr/>
        <p:txBody>
          <a:bodyPr/>
          <a:lstStyle/>
          <a:p>
            <a:r>
              <a:rPr lang="de-DE" sz="3200" dirty="0"/>
              <a:t>Was verstehen wir unter einem „Problem“?</a:t>
            </a:r>
          </a:p>
        </p:txBody>
      </p:sp>
      <p:sp>
        <p:nvSpPr>
          <p:cNvPr id="3" name="Inhaltsplatzhalter 2"/>
          <p:cNvSpPr>
            <a:spLocks noGrp="1"/>
          </p:cNvSpPr>
          <p:nvPr>
            <p:ph type="body" idx="1"/>
          </p:nvPr>
        </p:nvSpPr>
        <p:spPr/>
        <p:txBody>
          <a:bodyPr>
            <a:normAutofit/>
          </a:bodyPr>
          <a:lstStyle/>
          <a:p>
            <a:pPr marL="0" indent="0">
              <a:buNone/>
            </a:pPr>
            <a:r>
              <a:rPr lang="de-DE" altLang="de-DE" dirty="0"/>
              <a:t>Aufgabe</a:t>
            </a:r>
          </a:p>
        </p:txBody>
      </p:sp>
      <p:sp>
        <p:nvSpPr>
          <p:cNvPr id="9" name="Inhaltsplatzhalter 8"/>
          <p:cNvSpPr>
            <a:spLocks noGrp="1"/>
          </p:cNvSpPr>
          <p:nvPr>
            <p:ph sz="half" idx="2"/>
          </p:nvPr>
        </p:nvSpPr>
        <p:spPr>
          <a:xfrm>
            <a:off x="425787" y="2093081"/>
            <a:ext cx="4785793" cy="3987837"/>
          </a:xfrm>
        </p:spPr>
        <p:txBody>
          <a:bodyPr/>
          <a:lstStyle/>
          <a:p>
            <a:pPr marL="0" indent="0">
              <a:lnSpc>
                <a:spcPct val="100000"/>
              </a:lnSpc>
              <a:buNone/>
            </a:pPr>
            <a:r>
              <a:rPr lang="de-DE" sz="2000" i="1" dirty="0"/>
              <a:t>„Sie sind in der Einkaufsabteilung eines Industrieunternehmens tätig. Es sollen 135 Rahmen für das Fahrrad des Typs „SXB“ bestellt werden. Ihr Chef beauftragt Sie, den </a:t>
            </a:r>
            <a:r>
              <a:rPr lang="de-DE" sz="2000" b="1" i="1" dirty="0"/>
              <a:t>preisgünstigsten</a:t>
            </a:r>
            <a:r>
              <a:rPr lang="de-DE" sz="2000" i="1" dirty="0"/>
              <a:t> Lieferanten auszuwählen</a:t>
            </a:r>
            <a:r>
              <a:rPr lang="de-DE" sz="2000" i="1"/>
              <a:t>.“ [Drei Angebote von Lieferanten mit Angaben zu Preis, Qualität und Lieferzeit liegen vor.]</a:t>
            </a:r>
            <a:endParaRPr lang="de-DE" sz="2000" i="1" u="sng" dirty="0"/>
          </a:p>
          <a:p>
            <a:pPr marL="0" indent="0">
              <a:buNone/>
            </a:pPr>
            <a:endParaRPr lang="de-DE" dirty="0"/>
          </a:p>
        </p:txBody>
      </p:sp>
      <p:sp>
        <p:nvSpPr>
          <p:cNvPr id="10" name="Textplatzhalter 9"/>
          <p:cNvSpPr>
            <a:spLocks noGrp="1"/>
          </p:cNvSpPr>
          <p:nvPr>
            <p:ph type="body" sz="quarter" idx="3"/>
          </p:nvPr>
        </p:nvSpPr>
        <p:spPr/>
        <p:txBody>
          <a:bodyPr/>
          <a:lstStyle/>
          <a:p>
            <a:r>
              <a:rPr lang="de-DE" dirty="0"/>
              <a:t>Problem</a:t>
            </a:r>
          </a:p>
        </p:txBody>
      </p:sp>
      <p:sp>
        <p:nvSpPr>
          <p:cNvPr id="11" name="Inhaltsplatzhalter 10"/>
          <p:cNvSpPr>
            <a:spLocks noGrp="1"/>
          </p:cNvSpPr>
          <p:nvPr>
            <p:ph sz="quarter" idx="4"/>
          </p:nvPr>
        </p:nvSpPr>
        <p:spPr>
          <a:xfrm>
            <a:off x="6004800" y="2091600"/>
            <a:ext cx="4948013" cy="3989318"/>
          </a:xfrm>
        </p:spPr>
        <p:txBody>
          <a:bodyPr>
            <a:normAutofit/>
          </a:bodyPr>
          <a:lstStyle/>
          <a:p>
            <a:pPr marL="0" indent="0">
              <a:lnSpc>
                <a:spcPct val="110000"/>
              </a:lnSpc>
              <a:buNone/>
            </a:pPr>
            <a:r>
              <a:rPr lang="de-DE" altLang="de-DE" sz="2000" i="1" dirty="0"/>
              <a:t>„Sie sind in der Einkaufsabteilung </a:t>
            </a:r>
            <a:r>
              <a:rPr lang="de-DE" altLang="de-DE" sz="2000" dirty="0"/>
              <a:t>des Unternehmens Kimmel &amp; Franck</a:t>
            </a:r>
            <a:r>
              <a:rPr lang="de-DE" altLang="de-DE" sz="2000" i="1" dirty="0"/>
              <a:t> GmbH tätig. Der bisherige Fahrradrahmenlieferant für das Modell „SBX“ kann aufgrund wirtschaftlicher Schwierigkeiten nicht liefern und es ist nicht absehbar, ob und wann er wieder lieferfähig ist. Sie haben die Aufgabe, Rahmen bei dem </a:t>
            </a:r>
            <a:r>
              <a:rPr lang="de-DE" altLang="de-DE" sz="2000" b="1" i="1" dirty="0"/>
              <a:t>besten</a:t>
            </a:r>
            <a:r>
              <a:rPr lang="de-DE" altLang="de-DE" sz="2000" i="1" dirty="0"/>
              <a:t> Lieferanten zu bestellen. Begründen Sie Ihre Wahl!“</a:t>
            </a:r>
            <a:endParaRPr lang="de-DE" sz="2000" i="1" u="sng" dirty="0"/>
          </a:p>
          <a:p>
            <a:endParaRPr lang="de-DE" dirty="0"/>
          </a:p>
        </p:txBody>
      </p:sp>
      <p:sp>
        <p:nvSpPr>
          <p:cNvPr id="5" name="Fußzeilenplatzhalter 4"/>
          <p:cNvSpPr>
            <a:spLocks noGrp="1"/>
          </p:cNvSpPr>
          <p:nvPr>
            <p:ph type="ftr" sz="quarter" idx="13"/>
          </p:nvPr>
        </p:nvSpPr>
        <p:spPr>
          <a:xfrm>
            <a:off x="1552505"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16</a:t>
            </a:fld>
            <a:endParaRPr lang="de-DE"/>
          </a:p>
        </p:txBody>
      </p:sp>
      <p:sp>
        <p:nvSpPr>
          <p:cNvPr id="13" name="Textfeld 12">
            <a:extLst>
              <a:ext uri="{FF2B5EF4-FFF2-40B4-BE49-F238E27FC236}">
                <a16:creationId xmlns:a16="http://schemas.microsoft.com/office/drawing/2014/main" id="{7A780C13-D6C1-4001-B8DB-A16022A98612}"/>
              </a:ext>
            </a:extLst>
          </p:cNvPr>
          <p:cNvSpPr txBox="1"/>
          <p:nvPr/>
        </p:nvSpPr>
        <p:spPr>
          <a:xfrm>
            <a:off x="10132318" y="6246653"/>
            <a:ext cx="1046928" cy="246221"/>
          </a:xfrm>
          <a:prstGeom prst="rect">
            <a:avLst/>
          </a:prstGeom>
          <a:noFill/>
        </p:spPr>
        <p:txBody>
          <a:bodyPr wrap="square" rtlCol="0">
            <a:spAutoFit/>
          </a:bodyPr>
          <a:lstStyle/>
          <a:p>
            <a:r>
              <a:rPr lang="de-DE" sz="1000" dirty="0"/>
              <a:t>123rf.com</a:t>
            </a:r>
          </a:p>
        </p:txBody>
      </p:sp>
    </p:spTree>
    <p:extLst>
      <p:ext uri="{BB962C8B-B14F-4D97-AF65-F5344CB8AC3E}">
        <p14:creationId xmlns:p14="http://schemas.microsoft.com/office/powerpoint/2010/main" val="3139376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drinnen enthält.&#10;&#10;Automatisch generierte Beschreibung">
            <a:extLst>
              <a:ext uri="{FF2B5EF4-FFF2-40B4-BE49-F238E27FC236}">
                <a16:creationId xmlns:a16="http://schemas.microsoft.com/office/drawing/2014/main" id="{CDF6B8E3-817D-4651-BA91-9B729E4D73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042" b="12007"/>
          <a:stretch/>
        </p:blipFill>
        <p:spPr>
          <a:xfrm>
            <a:off x="4804772" y="2854831"/>
            <a:ext cx="1990166" cy="2504968"/>
          </a:xfrm>
          <a:prstGeom prst="rect">
            <a:avLst/>
          </a:prstGeom>
        </p:spPr>
      </p:pic>
      <p:sp>
        <p:nvSpPr>
          <p:cNvPr id="13" name="Inhaltsplatzhalter 12"/>
          <p:cNvSpPr>
            <a:spLocks noGrp="1"/>
          </p:cNvSpPr>
          <p:nvPr>
            <p:ph idx="1"/>
          </p:nvPr>
        </p:nvSpPr>
        <p:spPr/>
        <p:txBody>
          <a:bodyPr/>
          <a:lstStyle/>
          <a:p>
            <a:pPr marL="0" indent="0">
              <a:buNone/>
            </a:pPr>
            <a:r>
              <a:rPr lang="de-DE" sz="2000" u="sng" dirty="0"/>
              <a:t>Beispiel berufliches Problem:</a:t>
            </a:r>
          </a:p>
          <a:p>
            <a:pPr marL="3048000" indent="0">
              <a:buNone/>
            </a:pPr>
            <a:r>
              <a:rPr lang="de-DE" altLang="de-DE" sz="1800" dirty="0"/>
              <a:t>„Sie sind in der Einkaufsabteilung des Unternehmens Kimmel &amp; Franck GmbH tätig. Der bisherige Fahrradrahmenlieferant für das Modell „SBX“ kann aufgrund wirtschaftlicher Schwierigkeiten nicht liefern und es ist nicht absehbar, ob und wann er wieder lieferfähig ist. Sie haben die Aufgabe, Rahmen bei dem besten Lieferanten zu bestellen. Begründen Sie Ihre Wahl!“</a:t>
            </a:r>
          </a:p>
          <a:p>
            <a:pPr marL="3048000" indent="0">
              <a:buNone/>
            </a:pPr>
            <a:endParaRPr lang="de-DE" sz="2000" dirty="0"/>
          </a:p>
          <a:p>
            <a:pPr marL="3048000" indent="0">
              <a:buNone/>
            </a:pPr>
            <a:endParaRPr lang="de-DE" sz="2000" dirty="0"/>
          </a:p>
          <a:p>
            <a:endParaRPr lang="de-DE" dirty="0"/>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9" name="Foliennummernplatzhalter 8"/>
          <p:cNvSpPr>
            <a:spLocks noGrp="1"/>
          </p:cNvSpPr>
          <p:nvPr>
            <p:ph type="sldNum" sz="quarter" idx="12"/>
          </p:nvPr>
        </p:nvSpPr>
        <p:spPr/>
        <p:txBody>
          <a:bodyPr/>
          <a:lstStyle/>
          <a:p>
            <a:fld id="{A34E550B-A5C8-472B-8C0F-594213A0DDE7}" type="slidenum">
              <a:rPr lang="de-DE" smtClean="0"/>
              <a:t>17</a:t>
            </a:fld>
            <a:endParaRPr lang="de-DE"/>
          </a:p>
        </p:txBody>
      </p:sp>
      <p:sp>
        <p:nvSpPr>
          <p:cNvPr id="14" name="Titel 1"/>
          <p:cNvSpPr>
            <a:spLocks noGrp="1"/>
          </p:cNvSpPr>
          <p:nvPr>
            <p:ph type="title"/>
          </p:nvPr>
        </p:nvSpPr>
        <p:spPr/>
        <p:txBody>
          <a:bodyPr/>
          <a:lstStyle/>
          <a:p>
            <a:r>
              <a:rPr lang="de-DE" sz="3200" dirty="0"/>
              <a:t>Was verstehen wir unter einem „Problem“?</a:t>
            </a:r>
          </a:p>
        </p:txBody>
      </p:sp>
      <p:pic>
        <p:nvPicPr>
          <p:cNvPr id="15" name="Grafik 14"/>
          <p:cNvPicPr>
            <a:picLocks noChangeAspect="1"/>
          </p:cNvPicPr>
          <p:nvPr/>
        </p:nvPicPr>
        <p:blipFill rotWithShape="1">
          <a:blip r:embed="rId4"/>
          <a:srcRect l="3044" t="8890" r="1796"/>
          <a:stretch/>
        </p:blipFill>
        <p:spPr>
          <a:xfrm>
            <a:off x="423984" y="1843790"/>
            <a:ext cx="3000692" cy="1199214"/>
          </a:xfrm>
          <a:prstGeom prst="rect">
            <a:avLst/>
          </a:prstGeom>
        </p:spPr>
      </p:pic>
      <p:graphicFrame>
        <p:nvGraphicFramePr>
          <p:cNvPr id="16" name="Diagramm 15"/>
          <p:cNvGraphicFramePr/>
          <p:nvPr>
            <p:extLst>
              <p:ext uri="{D42A27DB-BD31-4B8C-83A1-F6EECF244321}">
                <p14:modId xmlns:p14="http://schemas.microsoft.com/office/powerpoint/2010/main" val="472880120"/>
              </p:ext>
            </p:extLst>
          </p:nvPr>
        </p:nvGraphicFramePr>
        <p:xfrm>
          <a:off x="423984" y="3509398"/>
          <a:ext cx="11159999" cy="2699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feld 16"/>
          <p:cNvSpPr txBox="1"/>
          <p:nvPr/>
        </p:nvSpPr>
        <p:spPr>
          <a:xfrm>
            <a:off x="7642622" y="3177639"/>
            <a:ext cx="544830" cy="3157280"/>
          </a:xfrm>
          <a:prstGeom prst="roundRect">
            <a:avLst/>
          </a:prstGeom>
          <a:solidFill>
            <a:schemeClr val="accent6"/>
          </a:solidFill>
          <a:ln>
            <a:solidFill>
              <a:schemeClr val="tx1">
                <a:lumMod val="50000"/>
                <a:lumOff val="50000"/>
              </a:schemeClr>
            </a:solidFill>
          </a:ln>
        </p:spPr>
        <p:txBody>
          <a:bodyPr vert="vert270" wrap="square" rtlCol="0">
            <a:spAutoFit/>
          </a:bodyPr>
          <a:lstStyle/>
          <a:p>
            <a:pPr lvl="0" algn="ctr"/>
            <a:r>
              <a:rPr lang="de-DE" sz="2000" dirty="0">
                <a:solidFill>
                  <a:schemeClr val="bg1"/>
                </a:solidFill>
                <a:latin typeface="+mj-lt"/>
              </a:rPr>
              <a:t>Barriere </a:t>
            </a:r>
          </a:p>
        </p:txBody>
      </p:sp>
      <p:sp>
        <p:nvSpPr>
          <p:cNvPr id="18" name="Rechteck 17">
            <a:extLst>
              <a:ext uri="{FF2B5EF4-FFF2-40B4-BE49-F238E27FC236}">
                <a16:creationId xmlns:a16="http://schemas.microsoft.com/office/drawing/2014/main" id="{FB399185-E19A-474C-BDA8-6F01D2220A12}"/>
              </a:ext>
            </a:extLst>
          </p:cNvPr>
          <p:cNvSpPr/>
          <p:nvPr/>
        </p:nvSpPr>
        <p:spPr bwMode="auto">
          <a:xfrm>
            <a:off x="4561664" y="5821446"/>
            <a:ext cx="1080000" cy="461665"/>
          </a:xfrm>
          <a:prstGeom prst="rect">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lvl="0"/>
            <a:r>
              <a:rPr lang="de-DE" sz="1200" dirty="0">
                <a:latin typeface="+mj-lt"/>
              </a:rPr>
              <a:t>Kriterien aufstellen</a:t>
            </a:r>
          </a:p>
        </p:txBody>
      </p:sp>
      <p:sp>
        <p:nvSpPr>
          <p:cNvPr id="19" name="Rechteck 18">
            <a:extLst>
              <a:ext uri="{FF2B5EF4-FFF2-40B4-BE49-F238E27FC236}">
                <a16:creationId xmlns:a16="http://schemas.microsoft.com/office/drawing/2014/main" id="{5BB80113-D1CE-41DF-BED7-BC7C6F05DD78}"/>
              </a:ext>
            </a:extLst>
          </p:cNvPr>
          <p:cNvSpPr/>
          <p:nvPr/>
        </p:nvSpPr>
        <p:spPr bwMode="auto">
          <a:xfrm>
            <a:off x="5560805" y="4720832"/>
            <a:ext cx="1301921" cy="646331"/>
          </a:xfrm>
          <a:prstGeom prst="rect">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lvl="0"/>
            <a:r>
              <a:rPr lang="de-DE" sz="1200" dirty="0">
                <a:latin typeface="+mj-lt"/>
              </a:rPr>
              <a:t>Relevante Kriterien gewichten</a:t>
            </a:r>
          </a:p>
          <a:p>
            <a:pPr lvl="0"/>
            <a:endParaRPr lang="de-DE" sz="1200" dirty="0">
              <a:latin typeface="+mj-lt"/>
            </a:endParaRPr>
          </a:p>
        </p:txBody>
      </p:sp>
      <p:sp>
        <p:nvSpPr>
          <p:cNvPr id="20" name="Rechteck 19">
            <a:extLst>
              <a:ext uri="{FF2B5EF4-FFF2-40B4-BE49-F238E27FC236}">
                <a16:creationId xmlns:a16="http://schemas.microsoft.com/office/drawing/2014/main" id="{B9E08093-E294-41FF-89D3-CA7F1D536A0D}"/>
              </a:ext>
            </a:extLst>
          </p:cNvPr>
          <p:cNvSpPr/>
          <p:nvPr/>
        </p:nvSpPr>
        <p:spPr bwMode="auto">
          <a:xfrm>
            <a:off x="6065300" y="4067661"/>
            <a:ext cx="1080000" cy="646331"/>
          </a:xfrm>
          <a:prstGeom prst="rect">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lvl="0"/>
            <a:r>
              <a:rPr lang="de-DE" sz="1200" dirty="0">
                <a:latin typeface="+mj-lt"/>
              </a:rPr>
              <a:t>Argumente für/gegen L finden</a:t>
            </a:r>
          </a:p>
        </p:txBody>
      </p:sp>
      <p:sp>
        <p:nvSpPr>
          <p:cNvPr id="21" name="Rechteck 20">
            <a:extLst>
              <a:ext uri="{FF2B5EF4-FFF2-40B4-BE49-F238E27FC236}">
                <a16:creationId xmlns:a16="http://schemas.microsoft.com/office/drawing/2014/main" id="{3FB3BDB8-8838-41B1-B657-CE437D72715D}"/>
              </a:ext>
            </a:extLst>
          </p:cNvPr>
          <p:cNvSpPr/>
          <p:nvPr/>
        </p:nvSpPr>
        <p:spPr bwMode="auto">
          <a:xfrm>
            <a:off x="6388435" y="3598632"/>
            <a:ext cx="1080000" cy="461665"/>
          </a:xfrm>
          <a:prstGeom prst="rect">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lvl="0"/>
            <a:r>
              <a:rPr lang="de-DE" sz="1200" dirty="0">
                <a:latin typeface="+mj-lt"/>
              </a:rPr>
              <a:t>…</a:t>
            </a:r>
          </a:p>
          <a:p>
            <a:pPr lvl="0"/>
            <a:endParaRPr lang="de-DE" sz="1200" dirty="0">
              <a:latin typeface="+mj-lt"/>
            </a:endParaRPr>
          </a:p>
        </p:txBody>
      </p:sp>
      <p:sp>
        <p:nvSpPr>
          <p:cNvPr id="22" name="Rechteck 21">
            <a:extLst>
              <a:ext uri="{FF2B5EF4-FFF2-40B4-BE49-F238E27FC236}">
                <a16:creationId xmlns:a16="http://schemas.microsoft.com/office/drawing/2014/main" id="{341DD33B-D0B2-48E4-96D5-936CADE7735C}"/>
              </a:ext>
            </a:extLst>
          </p:cNvPr>
          <p:cNvSpPr/>
          <p:nvPr/>
        </p:nvSpPr>
        <p:spPr bwMode="auto">
          <a:xfrm>
            <a:off x="5070300" y="5359781"/>
            <a:ext cx="1100742" cy="461665"/>
          </a:xfrm>
          <a:prstGeom prst="rect">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lvl="0"/>
            <a:r>
              <a:rPr lang="de-DE" sz="1200" dirty="0">
                <a:latin typeface="+mj-lt"/>
              </a:rPr>
              <a:t>Recherchieren</a:t>
            </a:r>
          </a:p>
          <a:p>
            <a:pPr lvl="0"/>
            <a:endParaRPr lang="de-DE" sz="1200" dirty="0">
              <a:latin typeface="+mj-lt"/>
            </a:endParaRPr>
          </a:p>
        </p:txBody>
      </p:sp>
      <p:sp>
        <p:nvSpPr>
          <p:cNvPr id="24" name="Textfeld 23">
            <a:extLst>
              <a:ext uri="{FF2B5EF4-FFF2-40B4-BE49-F238E27FC236}">
                <a16:creationId xmlns:a16="http://schemas.microsoft.com/office/drawing/2014/main" id="{BC14A496-D9F8-4C40-AC16-7DAB315BC8CD}"/>
              </a:ext>
            </a:extLst>
          </p:cNvPr>
          <p:cNvSpPr txBox="1"/>
          <p:nvPr/>
        </p:nvSpPr>
        <p:spPr>
          <a:xfrm rot="16200000">
            <a:off x="4336631" y="4776445"/>
            <a:ext cx="1046928" cy="246221"/>
          </a:xfrm>
          <a:prstGeom prst="rect">
            <a:avLst/>
          </a:prstGeom>
          <a:noFill/>
        </p:spPr>
        <p:txBody>
          <a:bodyPr wrap="square" rtlCol="0">
            <a:spAutoFit/>
          </a:bodyPr>
          <a:lstStyle/>
          <a:p>
            <a:r>
              <a:rPr lang="de-DE" sz="1000" dirty="0"/>
              <a:t>123rf.com</a:t>
            </a:r>
          </a:p>
        </p:txBody>
      </p:sp>
    </p:spTree>
    <p:extLst>
      <p:ext uri="{BB962C8B-B14F-4D97-AF65-F5344CB8AC3E}">
        <p14:creationId xmlns:p14="http://schemas.microsoft.com/office/powerpoint/2010/main" val="130420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7" grpId="0" animBg="1"/>
      <p:bldP spid="18" grpId="0" animBg="1"/>
      <p:bldP spid="19" grpId="0" animBg="1"/>
      <p:bldP spid="20" grpId="0" animBg="1"/>
      <p:bldP spid="21" grpId="0" animBg="1"/>
      <p:bldP spid="22" grpId="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2"/>
          <p:cNvSpPr>
            <a:spLocks noGrp="1"/>
          </p:cNvSpPr>
          <p:nvPr>
            <p:ph idx="1"/>
          </p:nvPr>
        </p:nvSpPr>
        <p:spPr/>
        <p:txBody>
          <a:bodyPr>
            <a:normAutofit lnSpcReduction="10000"/>
          </a:bodyPr>
          <a:lstStyle/>
          <a:p>
            <a:pPr marL="0" indent="0">
              <a:lnSpc>
                <a:spcPct val="150000"/>
              </a:lnSpc>
              <a:spcBef>
                <a:spcPts val="0"/>
              </a:spcBef>
              <a:buNone/>
              <a:tabLst>
                <a:tab pos="10044113" algn="l"/>
              </a:tabLst>
            </a:pPr>
            <a:r>
              <a:rPr lang="de-DE" altLang="de-DE" sz="2000" dirty="0"/>
              <a:t>„Sie sind in der Einkaufsabteilung des Unternehmens Kimmel &amp; Franck GmbH tätig. Der bisherige Fahrradrahmenlieferant für das Modell „SBX“ kann aufgrund wirtschaftlicher Schwierigkeiten nicht liefern und es ist nicht absehbar, ob und wann er wieder lieferfähig ist. </a:t>
            </a:r>
          </a:p>
          <a:p>
            <a:pPr marL="0" indent="0">
              <a:lnSpc>
                <a:spcPct val="150000"/>
              </a:lnSpc>
              <a:spcBef>
                <a:spcPts val="0"/>
              </a:spcBef>
              <a:buNone/>
              <a:tabLst>
                <a:tab pos="10044113" algn="l"/>
              </a:tabLst>
            </a:pPr>
            <a:r>
              <a:rPr lang="de-DE" altLang="de-DE" sz="2000" dirty="0"/>
              <a:t>Sie haben die Aufgabe, Rahmen bei dem besten Lieferanten zu bestellen. </a:t>
            </a:r>
          </a:p>
          <a:p>
            <a:pPr marL="0" indent="0">
              <a:lnSpc>
                <a:spcPct val="150000"/>
              </a:lnSpc>
              <a:spcBef>
                <a:spcPts val="0"/>
              </a:spcBef>
              <a:buNone/>
              <a:tabLst>
                <a:tab pos="10044113" algn="l"/>
              </a:tabLst>
            </a:pPr>
            <a:r>
              <a:rPr lang="de-DE" altLang="de-DE" sz="2000" dirty="0"/>
              <a:t>Begründen Sie Ihre Wahl!“</a:t>
            </a:r>
          </a:p>
          <a:p>
            <a:pPr marL="0" indent="0">
              <a:buNone/>
            </a:pPr>
            <a:endParaRPr lang="de-DE" altLang="de-DE" sz="2000" dirty="0"/>
          </a:p>
          <a:p>
            <a:pPr marL="0" indent="0">
              <a:buNone/>
            </a:pPr>
            <a:r>
              <a:rPr lang="de-DE" sz="2000" dirty="0"/>
              <a:t>Anschrift des Unternehmens: </a:t>
            </a:r>
          </a:p>
          <a:p>
            <a:pPr marL="0" indent="0">
              <a:lnSpc>
                <a:spcPct val="100000"/>
              </a:lnSpc>
              <a:buNone/>
            </a:pPr>
            <a:r>
              <a:rPr lang="de-DE" sz="2000" dirty="0"/>
              <a:t>Kimmel &amp; Franck GmbH</a:t>
            </a:r>
          </a:p>
          <a:p>
            <a:pPr marL="0" indent="0">
              <a:lnSpc>
                <a:spcPct val="100000"/>
              </a:lnSpc>
              <a:buNone/>
            </a:pPr>
            <a:r>
              <a:rPr lang="de-DE" sz="2000" dirty="0"/>
              <a:t>Nürnberger Str. 216</a:t>
            </a:r>
          </a:p>
          <a:p>
            <a:pPr marL="0" indent="0">
              <a:lnSpc>
                <a:spcPct val="100000"/>
              </a:lnSpc>
              <a:buNone/>
            </a:pPr>
            <a:r>
              <a:rPr lang="de-DE" sz="2000" dirty="0"/>
              <a:t>70374 Stuttgart</a:t>
            </a:r>
          </a:p>
          <a:p>
            <a:pPr marL="0" indent="0">
              <a:lnSpc>
                <a:spcPct val="100000"/>
              </a:lnSpc>
              <a:buNone/>
            </a:pPr>
            <a:r>
              <a:rPr lang="de-DE" sz="2000" dirty="0" err="1"/>
              <a:t>USt</a:t>
            </a:r>
            <a:r>
              <a:rPr lang="de-DE" sz="2000" dirty="0"/>
              <a:t>-ID-</a:t>
            </a:r>
            <a:r>
              <a:rPr lang="de-DE" sz="2000" dirty="0" err="1"/>
              <a:t>Nr</a:t>
            </a:r>
            <a:r>
              <a:rPr lang="de-DE" sz="2000" dirty="0"/>
              <a:t>: DE328715173</a:t>
            </a:r>
          </a:p>
          <a:p>
            <a:pPr marL="0" indent="0">
              <a:buNone/>
            </a:pPr>
            <a:endParaRPr lang="de-DE" altLang="de-DE" sz="2000" dirty="0"/>
          </a:p>
          <a:p>
            <a:pPr marL="3048000" indent="0">
              <a:buNone/>
            </a:pPr>
            <a:endParaRPr lang="de-DE" sz="2000" dirty="0"/>
          </a:p>
          <a:p>
            <a:pPr marL="3048000" indent="0">
              <a:buNone/>
            </a:pPr>
            <a:endParaRPr lang="de-DE" sz="2000" dirty="0"/>
          </a:p>
          <a:p>
            <a:endParaRPr lang="de-DE" dirty="0"/>
          </a:p>
        </p:txBody>
      </p:sp>
      <p:sp>
        <p:nvSpPr>
          <p:cNvPr id="8" name="Fußzeilenplatzhalter 7"/>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9" name="Foliennummernplatzhalter 8"/>
          <p:cNvSpPr>
            <a:spLocks noGrp="1"/>
          </p:cNvSpPr>
          <p:nvPr>
            <p:ph type="sldNum" sz="quarter" idx="12"/>
          </p:nvPr>
        </p:nvSpPr>
        <p:spPr/>
        <p:txBody>
          <a:bodyPr/>
          <a:lstStyle/>
          <a:p>
            <a:fld id="{A34E550B-A5C8-472B-8C0F-594213A0DDE7}" type="slidenum">
              <a:rPr lang="de-DE" smtClean="0"/>
              <a:t>18</a:t>
            </a:fld>
            <a:endParaRPr lang="de-DE"/>
          </a:p>
        </p:txBody>
      </p:sp>
      <p:sp>
        <p:nvSpPr>
          <p:cNvPr id="14" name="Titel 1"/>
          <p:cNvSpPr>
            <a:spLocks noGrp="1"/>
          </p:cNvSpPr>
          <p:nvPr>
            <p:ph type="title"/>
          </p:nvPr>
        </p:nvSpPr>
        <p:spPr/>
        <p:txBody>
          <a:bodyPr/>
          <a:lstStyle/>
          <a:p>
            <a:r>
              <a:rPr lang="de-DE" sz="3200" dirty="0"/>
              <a:t>Was verstehen wir unter einem „Problem“?</a:t>
            </a:r>
          </a:p>
        </p:txBody>
      </p:sp>
      <p:pic>
        <p:nvPicPr>
          <p:cNvPr id="24" name="Grafik 23"/>
          <p:cNvPicPr>
            <a:picLocks noChangeAspect="1"/>
          </p:cNvPicPr>
          <p:nvPr/>
        </p:nvPicPr>
        <p:blipFill>
          <a:blip r:embed="rId2"/>
          <a:stretch>
            <a:fillRect/>
          </a:stretch>
        </p:blipFill>
        <p:spPr>
          <a:xfrm>
            <a:off x="9236853" y="2533338"/>
            <a:ext cx="2701862" cy="3675140"/>
          </a:xfrm>
          <a:prstGeom prst="rect">
            <a:avLst/>
          </a:prstGeom>
          <a:ln>
            <a:solidFill>
              <a:srgbClr val="000000"/>
            </a:solidFill>
          </a:ln>
        </p:spPr>
      </p:pic>
      <p:pic>
        <p:nvPicPr>
          <p:cNvPr id="25" name="Grafik 24" descr="Ein Bild, das Screenshot enthält.&#10;&#10;Automatisch generierte Beschreibung">
            <a:extLst>
              <a:ext uri="{FF2B5EF4-FFF2-40B4-BE49-F238E27FC236}">
                <a16:creationId xmlns:a16="http://schemas.microsoft.com/office/drawing/2014/main" id="{43B97C9E-E27F-42A4-A5ED-B5B21EEF06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30"/>
          <a:stretch/>
        </p:blipFill>
        <p:spPr>
          <a:xfrm>
            <a:off x="7474897" y="3138722"/>
            <a:ext cx="2197389" cy="3322637"/>
          </a:xfrm>
          <a:prstGeom prst="rect">
            <a:avLst/>
          </a:prstGeom>
          <a:ln>
            <a:solidFill>
              <a:srgbClr val="000000"/>
            </a:solidFill>
          </a:ln>
        </p:spPr>
      </p:pic>
    </p:spTree>
    <p:extLst>
      <p:ext uri="{BB962C8B-B14F-4D97-AF65-F5344CB8AC3E}">
        <p14:creationId xmlns:p14="http://schemas.microsoft.com/office/powerpoint/2010/main" val="4118479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2"/>
          <p:cNvSpPr>
            <a:spLocks noGrp="1"/>
          </p:cNvSpPr>
          <p:nvPr>
            <p:ph idx="1"/>
          </p:nvPr>
        </p:nvSpPr>
        <p:spPr/>
        <p:txBody>
          <a:bodyPr>
            <a:normAutofit/>
          </a:bodyPr>
          <a:lstStyle/>
          <a:p>
            <a:pPr marL="0" indent="0">
              <a:buNone/>
            </a:pPr>
            <a:endParaRPr lang="de-DE" altLang="de-DE" sz="2000" dirty="0"/>
          </a:p>
          <a:p>
            <a:pPr marL="3048000" indent="0">
              <a:buNone/>
            </a:pPr>
            <a:endParaRPr lang="de-DE" sz="2000" dirty="0"/>
          </a:p>
          <a:p>
            <a:pPr marL="3048000" indent="0">
              <a:buNone/>
            </a:pPr>
            <a:endParaRPr lang="de-DE" sz="2000" dirty="0"/>
          </a:p>
          <a:p>
            <a:endParaRPr lang="de-DE" dirty="0"/>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9" name="Foliennummernplatzhalter 8"/>
          <p:cNvSpPr>
            <a:spLocks noGrp="1"/>
          </p:cNvSpPr>
          <p:nvPr>
            <p:ph type="sldNum" sz="quarter" idx="12"/>
          </p:nvPr>
        </p:nvSpPr>
        <p:spPr/>
        <p:txBody>
          <a:bodyPr/>
          <a:lstStyle/>
          <a:p>
            <a:fld id="{A34E550B-A5C8-472B-8C0F-594213A0DDE7}" type="slidenum">
              <a:rPr lang="de-DE" smtClean="0"/>
              <a:t>19</a:t>
            </a:fld>
            <a:endParaRPr lang="de-DE"/>
          </a:p>
        </p:txBody>
      </p:sp>
      <p:sp>
        <p:nvSpPr>
          <p:cNvPr id="14" name="Titel 1"/>
          <p:cNvSpPr>
            <a:spLocks noGrp="1"/>
          </p:cNvSpPr>
          <p:nvPr>
            <p:ph type="title"/>
          </p:nvPr>
        </p:nvSpPr>
        <p:spPr/>
        <p:txBody>
          <a:bodyPr/>
          <a:lstStyle/>
          <a:p>
            <a:r>
              <a:rPr lang="de-DE" sz="3200" dirty="0"/>
              <a:t>Was verstehen wir unter einem „Problem“?</a:t>
            </a:r>
          </a:p>
        </p:txBody>
      </p:sp>
      <p:pic>
        <p:nvPicPr>
          <p:cNvPr id="10" name="Grafik 9" descr="Ein Bild, das Screenshot enthält.&#10;&#10;Automatisch generierte Beschreibung">
            <a:extLst>
              <a:ext uri="{FF2B5EF4-FFF2-40B4-BE49-F238E27FC236}">
                <a16:creationId xmlns:a16="http://schemas.microsoft.com/office/drawing/2014/main" id="{43B97C9E-E27F-42A4-A5ED-B5B21EEF063B}"/>
              </a:ext>
            </a:extLst>
          </p:cNvPr>
          <p:cNvPicPr>
            <a:picLocks noChangeAspect="1"/>
          </p:cNvPicPr>
          <p:nvPr/>
        </p:nvPicPr>
        <p:blipFill rotWithShape="1">
          <a:blip r:embed="rId2">
            <a:extLst>
              <a:ext uri="{28A0092B-C50C-407E-A947-70E740481C1C}">
                <a14:useLocalDpi xmlns:a14="http://schemas.microsoft.com/office/drawing/2010/main" val="0"/>
              </a:ext>
            </a:extLst>
          </a:blip>
          <a:srcRect b="2930"/>
          <a:stretch/>
        </p:blipFill>
        <p:spPr>
          <a:xfrm>
            <a:off x="8055542" y="1132749"/>
            <a:ext cx="3528442" cy="5335303"/>
          </a:xfrm>
          <a:prstGeom prst="rect">
            <a:avLst/>
          </a:prstGeom>
          <a:ln>
            <a:solidFill>
              <a:srgbClr val="000000"/>
            </a:solidFill>
          </a:ln>
        </p:spPr>
      </p:pic>
      <p:pic>
        <p:nvPicPr>
          <p:cNvPr id="11" name="Grafik 10"/>
          <p:cNvPicPr>
            <a:picLocks noChangeAspect="1"/>
          </p:cNvPicPr>
          <p:nvPr/>
        </p:nvPicPr>
        <p:blipFill>
          <a:blip r:embed="rId3"/>
          <a:stretch>
            <a:fillRect/>
          </a:stretch>
        </p:blipFill>
        <p:spPr>
          <a:xfrm>
            <a:off x="1144856" y="1148910"/>
            <a:ext cx="3940616" cy="5360125"/>
          </a:xfrm>
          <a:prstGeom prst="rect">
            <a:avLst/>
          </a:prstGeom>
          <a:ln>
            <a:solidFill>
              <a:srgbClr val="000000"/>
            </a:solidFill>
          </a:ln>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451" y="1371638"/>
            <a:ext cx="2782851" cy="4914667"/>
          </a:xfrm>
          <a:prstGeom prst="rect">
            <a:avLst/>
          </a:prstGeom>
        </p:spPr>
      </p:pic>
    </p:spTree>
    <p:extLst>
      <p:ext uri="{BB962C8B-B14F-4D97-AF65-F5344CB8AC3E}">
        <p14:creationId xmlns:p14="http://schemas.microsoft.com/office/powerpoint/2010/main" val="194601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0" dirty="0">
                <a:latin typeface="+mn-lt"/>
              </a:rPr>
              <a:t>Gliederung</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t>2</a:t>
            </a:fld>
            <a:endParaRPr lang="de-DE"/>
          </a:p>
        </p:txBody>
      </p:sp>
      <p:sp>
        <p:nvSpPr>
          <p:cNvPr id="7" name="Rechteck 6"/>
          <p:cNvSpPr/>
          <p:nvPr/>
        </p:nvSpPr>
        <p:spPr>
          <a:xfrm>
            <a:off x="578340" y="2501049"/>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2</a:t>
            </a:r>
          </a:p>
        </p:txBody>
      </p:sp>
      <p:sp>
        <p:nvSpPr>
          <p:cNvPr id="8" name="Rechteck 7"/>
          <p:cNvSpPr/>
          <p:nvPr/>
        </p:nvSpPr>
        <p:spPr>
          <a:xfrm>
            <a:off x="1172480" y="2501049"/>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Was verstehen wir unter einem „Problem“?</a:t>
            </a:r>
          </a:p>
        </p:txBody>
      </p:sp>
      <p:sp>
        <p:nvSpPr>
          <p:cNvPr id="9" name="Rechteck 8"/>
          <p:cNvSpPr/>
          <p:nvPr/>
        </p:nvSpPr>
        <p:spPr>
          <a:xfrm>
            <a:off x="578340" y="3092720"/>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3</a:t>
            </a:r>
          </a:p>
        </p:txBody>
      </p:sp>
      <p:sp>
        <p:nvSpPr>
          <p:cNvPr id="10" name="Rechteck 9"/>
          <p:cNvSpPr/>
          <p:nvPr/>
        </p:nvSpPr>
        <p:spPr>
          <a:xfrm>
            <a:off x="1172480" y="3092720"/>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Problem = Problem?</a:t>
            </a:r>
          </a:p>
        </p:txBody>
      </p:sp>
      <p:sp>
        <p:nvSpPr>
          <p:cNvPr id="13" name="Rechteck 12"/>
          <p:cNvSpPr/>
          <p:nvPr/>
        </p:nvSpPr>
        <p:spPr>
          <a:xfrm>
            <a:off x="578340" y="3684390"/>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4</a:t>
            </a:r>
          </a:p>
        </p:txBody>
      </p:sp>
      <p:sp>
        <p:nvSpPr>
          <p:cNvPr id="14" name="Rechteck 13"/>
          <p:cNvSpPr/>
          <p:nvPr/>
        </p:nvSpPr>
        <p:spPr>
          <a:xfrm>
            <a:off x="1172480" y="3684390"/>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Zusammenfassung der Ergebnisse bisheriger Prüfungsaufgaben</a:t>
            </a:r>
          </a:p>
        </p:txBody>
      </p:sp>
      <p:sp>
        <p:nvSpPr>
          <p:cNvPr id="18" name="Rechteck 17"/>
          <p:cNvSpPr/>
          <p:nvPr/>
        </p:nvSpPr>
        <p:spPr>
          <a:xfrm>
            <a:off x="578340" y="1909378"/>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1</a:t>
            </a:r>
          </a:p>
        </p:txBody>
      </p:sp>
      <p:sp>
        <p:nvSpPr>
          <p:cNvPr id="19" name="Rechteck 18"/>
          <p:cNvSpPr/>
          <p:nvPr/>
        </p:nvSpPr>
        <p:spPr>
          <a:xfrm>
            <a:off x="1172480" y="1909378"/>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Warum Problemlösekompetenz und warum problemhaltige (Prüfungs-)Aufgaben?</a:t>
            </a:r>
          </a:p>
        </p:txBody>
      </p:sp>
      <p:sp>
        <p:nvSpPr>
          <p:cNvPr id="15" name="Rechteck 14"/>
          <p:cNvSpPr/>
          <p:nvPr/>
        </p:nvSpPr>
        <p:spPr>
          <a:xfrm>
            <a:off x="578340" y="4276060"/>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5</a:t>
            </a:r>
          </a:p>
        </p:txBody>
      </p:sp>
      <p:sp>
        <p:nvSpPr>
          <p:cNvPr id="16" name="Rechteck 15"/>
          <p:cNvSpPr/>
          <p:nvPr/>
        </p:nvSpPr>
        <p:spPr>
          <a:xfrm>
            <a:off x="1172480" y="4276060"/>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Kernbotschaft und Ausblick</a:t>
            </a:r>
          </a:p>
        </p:txBody>
      </p:sp>
    </p:spTree>
    <p:extLst>
      <p:ext uri="{BB962C8B-B14F-4D97-AF65-F5344CB8AC3E}">
        <p14:creationId xmlns:p14="http://schemas.microsoft.com/office/powerpoint/2010/main" val="147812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Was verstehen wir unter einem „Problem“?</a:t>
            </a:r>
          </a:p>
        </p:txBody>
      </p:sp>
      <p:sp>
        <p:nvSpPr>
          <p:cNvPr id="3" name="Inhaltsplatzhalter 2"/>
          <p:cNvSpPr>
            <a:spLocks noGrp="1"/>
          </p:cNvSpPr>
          <p:nvPr>
            <p:ph idx="1"/>
          </p:nvPr>
        </p:nvSpPr>
        <p:spPr>
          <a:xfrm>
            <a:off x="423984" y="1439055"/>
            <a:ext cx="11688068" cy="5466413"/>
          </a:xfrm>
        </p:spPr>
        <p:txBody>
          <a:bodyPr>
            <a:normAutofit/>
          </a:bodyPr>
          <a:lstStyle/>
          <a:p>
            <a:pPr marL="984250" indent="0">
              <a:buNone/>
            </a:pPr>
            <a:endParaRPr lang="de-DE" sz="4600" dirty="0"/>
          </a:p>
          <a:p>
            <a:endParaRPr lang="de-DE" altLang="de-DE" sz="1800" dirty="0"/>
          </a:p>
          <a:p>
            <a:endParaRPr lang="de-DE" altLang="de-DE" sz="1800" dirty="0"/>
          </a:p>
          <a:p>
            <a:endParaRPr lang="de-DE" altLang="de-DE" sz="1800" dirty="0"/>
          </a:p>
          <a:p>
            <a:endParaRPr lang="de-DE" altLang="de-DE" sz="1800" dirty="0"/>
          </a:p>
          <a:p>
            <a:endParaRPr lang="de-DE" altLang="de-DE" sz="1800" dirty="0"/>
          </a:p>
          <a:p>
            <a:endParaRPr lang="de-DE" altLang="de-DE" sz="1800" dirty="0"/>
          </a:p>
          <a:p>
            <a:endParaRPr lang="de-DE" altLang="de-DE" sz="1800" dirty="0"/>
          </a:p>
          <a:p>
            <a:endParaRPr lang="de-DE" altLang="de-DE" sz="1800" dirty="0"/>
          </a:p>
          <a:p>
            <a:pPr marL="0" indent="0" algn="r">
              <a:lnSpc>
                <a:spcPct val="110000"/>
              </a:lnSpc>
              <a:spcBef>
                <a:spcPts val="0"/>
              </a:spcBef>
              <a:buNone/>
            </a:pPr>
            <a:endParaRPr lang="de-DE" altLang="de-DE" sz="1800" dirty="0"/>
          </a:p>
          <a:p>
            <a:pPr marL="0" indent="0" algn="r">
              <a:lnSpc>
                <a:spcPct val="110000"/>
              </a:lnSpc>
              <a:spcBef>
                <a:spcPts val="0"/>
              </a:spcBef>
              <a:buNone/>
            </a:pPr>
            <a:endParaRPr lang="de-DE" altLang="de-DE" sz="1800" dirty="0"/>
          </a:p>
          <a:p>
            <a:pPr marL="0" indent="0">
              <a:lnSpc>
                <a:spcPct val="110000"/>
              </a:lnSpc>
              <a:spcBef>
                <a:spcPts val="0"/>
              </a:spcBef>
              <a:buNone/>
            </a:pPr>
            <a:r>
              <a:rPr lang="de-DE" altLang="de-DE" sz="1800" dirty="0"/>
              <a:t>										</a:t>
            </a:r>
            <a:r>
              <a:rPr lang="de-DE" altLang="de-DE" sz="1400" dirty="0"/>
              <a:t>(vereinfachte Darstellung </a:t>
            </a:r>
          </a:p>
          <a:p>
            <a:pPr marL="0" indent="0">
              <a:lnSpc>
                <a:spcPct val="110000"/>
              </a:lnSpc>
              <a:spcBef>
                <a:spcPts val="0"/>
              </a:spcBef>
              <a:buNone/>
            </a:pPr>
            <a:r>
              <a:rPr lang="de-DE" altLang="de-DE" sz="1400" dirty="0"/>
              <a:t>										nach </a:t>
            </a:r>
            <a:r>
              <a:rPr lang="de-DE" altLang="de-DE" sz="1400" dirty="0" err="1"/>
              <a:t>Sembill</a:t>
            </a:r>
            <a:r>
              <a:rPr lang="de-DE" altLang="de-DE" sz="1400" dirty="0"/>
              <a:t>, 1992, S. 109)</a:t>
            </a:r>
          </a:p>
          <a:p>
            <a:endParaRPr lang="de-DE" dirty="0"/>
          </a:p>
        </p:txBody>
      </p:sp>
      <p:sp>
        <p:nvSpPr>
          <p:cNvPr id="4" name="Datumsplatzhalter 3"/>
          <p:cNvSpPr>
            <a:spLocks noGrp="1"/>
          </p:cNvSpPr>
          <p:nvPr>
            <p:ph type="dt" sz="half" idx="10"/>
          </p:nvPr>
        </p:nvSpPr>
        <p:spPr/>
        <p:txBody>
          <a:bodyPr/>
          <a:lstStyle/>
          <a:p>
            <a:endParaRPr lang="de-DE" dirty="0"/>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20</a:t>
            </a:fld>
            <a:endParaRPr lang="de-DE"/>
          </a:p>
        </p:txBody>
      </p:sp>
      <p:graphicFrame>
        <p:nvGraphicFramePr>
          <p:cNvPr id="9" name="Diagramm 8"/>
          <p:cNvGraphicFramePr/>
          <p:nvPr/>
        </p:nvGraphicFramePr>
        <p:xfrm>
          <a:off x="881246" y="1934748"/>
          <a:ext cx="10378190" cy="1043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Pfeil nach links und rechts 9"/>
          <p:cNvSpPr/>
          <p:nvPr/>
        </p:nvSpPr>
        <p:spPr bwMode="auto">
          <a:xfrm>
            <a:off x="5308962" y="2097656"/>
            <a:ext cx="1729674" cy="733663"/>
          </a:xfrm>
          <a:prstGeom prst="leftRightArrow">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algn="ctr" eaLnBrk="1"/>
            <a:r>
              <a:rPr lang="de-DE" dirty="0">
                <a:latin typeface="+mj-lt"/>
              </a:rPr>
              <a:t>Diskrepanz?</a:t>
            </a:r>
          </a:p>
        </p:txBody>
      </p:sp>
      <p:sp>
        <p:nvSpPr>
          <p:cNvPr id="11" name="Abgerundetes Rechteck 10"/>
          <p:cNvSpPr/>
          <p:nvPr/>
        </p:nvSpPr>
        <p:spPr bwMode="auto">
          <a:xfrm>
            <a:off x="5223015" y="1207148"/>
            <a:ext cx="2016224" cy="374571"/>
          </a:xfrm>
          <a:prstGeom prst="roundRect">
            <a:avLst/>
          </a:prstGeom>
          <a:solidFill>
            <a:schemeClr val="tx1">
              <a:lumMod val="50000"/>
              <a:lumOff val="50000"/>
            </a:schemeClr>
          </a:solid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algn="ctr" eaLnBrk="1"/>
            <a:r>
              <a:rPr lang="de-DE" sz="1600" b="1" dirty="0">
                <a:solidFill>
                  <a:schemeClr val="bg1"/>
                </a:solidFill>
                <a:latin typeface="+mj-lt"/>
              </a:rPr>
              <a:t>EXIT</a:t>
            </a:r>
          </a:p>
        </p:txBody>
      </p:sp>
      <p:sp>
        <p:nvSpPr>
          <p:cNvPr id="12" name="Pfeil nach oben 11"/>
          <p:cNvSpPr/>
          <p:nvPr/>
        </p:nvSpPr>
        <p:spPr bwMode="auto">
          <a:xfrm>
            <a:off x="5847269" y="1596737"/>
            <a:ext cx="672525" cy="645219"/>
          </a:xfrm>
          <a:prstGeom prst="upArrow">
            <a:avLst/>
          </a:prstGeom>
          <a:noFill/>
          <a:ln w="25400" cap="flat" cmpd="sng" algn="ctr">
            <a:solidFill>
              <a:schemeClr val="tx1">
                <a:lumMod val="50000"/>
                <a:lumOff val="50000"/>
              </a:schemeClr>
            </a:solidFill>
            <a:prstDash val="solid"/>
            <a:bevel/>
            <a:headEnd type="none" w="med" len="med"/>
            <a:tailEnd type="none" w="med" len="med"/>
          </a:ln>
          <a:effectLst/>
        </p:spPr>
        <p:txBody>
          <a:bodyPr vert="vert270" wrap="square" lIns="45720" tIns="45720" rIns="45720" bIns="45720" numCol="1" rtlCol="0" anchor="t" anchorCtr="0" compatLnSpc="1">
            <a:prstTxWarp prst="textNoShape">
              <a:avLst/>
            </a:prstTxWarp>
            <a:spAutoFit/>
          </a:bodyPr>
          <a:lstStyle/>
          <a:p>
            <a:pPr algn="ctr" eaLnBrk="1"/>
            <a:r>
              <a:rPr lang="de-DE" sz="1600" dirty="0">
                <a:latin typeface="+mj-lt"/>
              </a:rPr>
              <a:t>Nein</a:t>
            </a:r>
          </a:p>
        </p:txBody>
      </p:sp>
      <p:sp>
        <p:nvSpPr>
          <p:cNvPr id="13" name="Rechteck 12"/>
          <p:cNvSpPr/>
          <p:nvPr/>
        </p:nvSpPr>
        <p:spPr bwMode="auto">
          <a:xfrm>
            <a:off x="3948114" y="3403091"/>
            <a:ext cx="4325025" cy="1200329"/>
          </a:xfrm>
          <a:prstGeom prst="rect">
            <a:avLst/>
          </a:prstGeom>
          <a:no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marL="285750" indent="-285750" eaLnBrk="1">
              <a:buFont typeface="Arial" panose="020B0604020202020204" pitchFamily="34" charset="0"/>
              <a:buChar char="•"/>
            </a:pPr>
            <a:r>
              <a:rPr lang="de-DE" sz="1800" dirty="0">
                <a:latin typeface="+mj-lt"/>
              </a:rPr>
              <a:t>Informationsanalyse/-beschaffung</a:t>
            </a:r>
          </a:p>
          <a:p>
            <a:pPr marL="285750" indent="-285750" eaLnBrk="1">
              <a:buFont typeface="Arial" panose="020B0604020202020204" pitchFamily="34" charset="0"/>
              <a:buChar char="•"/>
            </a:pPr>
            <a:r>
              <a:rPr lang="de-DE" sz="1800" dirty="0">
                <a:latin typeface="+mj-lt"/>
              </a:rPr>
              <a:t>Planung von Handlungsschritten</a:t>
            </a:r>
          </a:p>
          <a:p>
            <a:pPr marL="285750" indent="-285750" eaLnBrk="1">
              <a:buFont typeface="Arial" panose="020B0604020202020204" pitchFamily="34" charset="0"/>
              <a:buChar char="•"/>
            </a:pPr>
            <a:r>
              <a:rPr lang="de-DE" sz="1800" dirty="0">
                <a:latin typeface="+mj-lt"/>
              </a:rPr>
              <a:t>Berücksichtigung von weiteren Interessen</a:t>
            </a:r>
          </a:p>
          <a:p>
            <a:pPr marL="285750" indent="-285750" eaLnBrk="1">
              <a:buFont typeface="Arial" panose="020B0604020202020204" pitchFamily="34" charset="0"/>
              <a:buChar char="•"/>
            </a:pPr>
            <a:r>
              <a:rPr lang="de-DE" sz="1800" dirty="0">
                <a:latin typeface="+mj-lt"/>
              </a:rPr>
              <a:t>Berücksichtigung von Effekten/ Wirkungen </a:t>
            </a:r>
          </a:p>
        </p:txBody>
      </p:sp>
      <p:sp>
        <p:nvSpPr>
          <p:cNvPr id="14" name="Rechteck 13"/>
          <p:cNvSpPr/>
          <p:nvPr/>
        </p:nvSpPr>
        <p:spPr bwMode="auto">
          <a:xfrm>
            <a:off x="3948113" y="5075220"/>
            <a:ext cx="4325025" cy="369332"/>
          </a:xfrm>
          <a:prstGeom prst="rect">
            <a:avLst/>
          </a:prstGeom>
          <a:no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algn="ctr" eaLnBrk="1"/>
            <a:r>
              <a:rPr lang="de-DE" sz="1800" dirty="0">
                <a:latin typeface="+mj-lt"/>
              </a:rPr>
              <a:t>Handlung</a:t>
            </a:r>
          </a:p>
        </p:txBody>
      </p:sp>
      <p:sp>
        <p:nvSpPr>
          <p:cNvPr id="15" name="Rechteck 14"/>
          <p:cNvSpPr/>
          <p:nvPr/>
        </p:nvSpPr>
        <p:spPr bwMode="auto">
          <a:xfrm>
            <a:off x="3945244" y="5907002"/>
            <a:ext cx="4361433" cy="369332"/>
          </a:xfrm>
          <a:prstGeom prst="rect">
            <a:avLst/>
          </a:prstGeom>
          <a:no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algn="ctr" eaLnBrk="1"/>
            <a:r>
              <a:rPr lang="de-DE" sz="1800" dirty="0">
                <a:latin typeface="+mj-lt"/>
              </a:rPr>
              <a:t>Handlungskontrolle/ Reflexion</a:t>
            </a:r>
          </a:p>
        </p:txBody>
      </p:sp>
      <p:sp>
        <p:nvSpPr>
          <p:cNvPr id="16" name="Pfeil nach oben 15"/>
          <p:cNvSpPr/>
          <p:nvPr/>
        </p:nvSpPr>
        <p:spPr bwMode="auto">
          <a:xfrm rot="10800000">
            <a:off x="5795032" y="4637866"/>
            <a:ext cx="673200" cy="408980"/>
          </a:xfrm>
          <a:prstGeom prst="upArrow">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eaLnBrk="1"/>
            <a:endParaRPr lang="de-DE"/>
          </a:p>
        </p:txBody>
      </p:sp>
      <p:sp>
        <p:nvSpPr>
          <p:cNvPr id="17" name="Pfeil nach oben 16"/>
          <p:cNvSpPr/>
          <p:nvPr/>
        </p:nvSpPr>
        <p:spPr bwMode="auto">
          <a:xfrm rot="10800000">
            <a:off x="5837199" y="2694344"/>
            <a:ext cx="672525" cy="691318"/>
          </a:xfrm>
          <a:prstGeom prst="upArrow">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45720" tIns="45720" rIns="45720" bIns="45720" numCol="1" rtlCol="0" anchor="t" anchorCtr="0" compatLnSpc="1">
            <a:prstTxWarp prst="textNoShape">
              <a:avLst/>
            </a:prstTxWarp>
            <a:spAutoFit/>
          </a:bodyPr>
          <a:lstStyle/>
          <a:p>
            <a:pPr algn="ctr" eaLnBrk="1"/>
            <a:r>
              <a:rPr lang="de-DE" sz="1600" dirty="0">
                <a:latin typeface="+mj-lt"/>
              </a:rPr>
              <a:t>Ja</a:t>
            </a:r>
          </a:p>
        </p:txBody>
      </p:sp>
      <p:sp>
        <p:nvSpPr>
          <p:cNvPr id="18" name="Pfeil nach oben 17"/>
          <p:cNvSpPr/>
          <p:nvPr/>
        </p:nvSpPr>
        <p:spPr bwMode="auto">
          <a:xfrm rot="10800000">
            <a:off x="5795033" y="5484746"/>
            <a:ext cx="673200" cy="408980"/>
          </a:xfrm>
          <a:prstGeom prst="upArrow">
            <a:avLst/>
          </a:prstGeom>
          <a:solidFill>
            <a:srgbClr val="FFFFFF"/>
          </a:solidFill>
          <a:ln w="25400" cap="flat" cmpd="sng" algn="ctr">
            <a:solidFill>
              <a:schemeClr val="tx1">
                <a:lumMod val="50000"/>
                <a:lumOff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eaLnBrk="1"/>
            <a:endParaRPr lang="de-DE"/>
          </a:p>
        </p:txBody>
      </p:sp>
      <p:sp>
        <p:nvSpPr>
          <p:cNvPr id="19" name="Nach oben gebogener Pfeil 18"/>
          <p:cNvSpPr/>
          <p:nvPr/>
        </p:nvSpPr>
        <p:spPr bwMode="auto">
          <a:xfrm>
            <a:off x="8308148" y="2983420"/>
            <a:ext cx="612000" cy="3240000"/>
          </a:xfrm>
          <a:prstGeom prst="bentUpArrow">
            <a:avLst>
              <a:gd name="adj1" fmla="val 25705"/>
              <a:gd name="adj2" fmla="val 25000"/>
              <a:gd name="adj3" fmla="val 25000"/>
            </a:avLst>
          </a:prstGeom>
          <a:solidFill>
            <a:schemeClr val="bg1">
              <a:lumMod val="50000"/>
            </a:schemeClr>
          </a:solid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eaLnBrk="1"/>
            <a:endParaRPr lang="de-DE"/>
          </a:p>
        </p:txBody>
      </p:sp>
      <p:sp>
        <p:nvSpPr>
          <p:cNvPr id="20" name="Nach oben gebogener Pfeil 19"/>
          <p:cNvSpPr/>
          <p:nvPr/>
        </p:nvSpPr>
        <p:spPr bwMode="auto">
          <a:xfrm flipH="1">
            <a:off x="3308619" y="2982565"/>
            <a:ext cx="612707" cy="3241710"/>
          </a:xfrm>
          <a:prstGeom prst="bentUpArrow">
            <a:avLst/>
          </a:prstGeom>
          <a:solidFill>
            <a:schemeClr val="bg1">
              <a:lumMod val="50000"/>
            </a:schemeClr>
          </a:solidFill>
          <a:ln w="25400" cap="flat" cmpd="sng" algn="ctr">
            <a:solidFill>
              <a:schemeClr val="tx1">
                <a:lumMod val="50000"/>
                <a:lumOff val="50000"/>
              </a:schemeClr>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eaLnBrk="1"/>
            <a:endParaRPr lang="de-DE"/>
          </a:p>
        </p:txBody>
      </p:sp>
      <p:pic>
        <p:nvPicPr>
          <p:cNvPr id="21" name="Grafik 20">
            <a:extLst>
              <a:ext uri="{FF2B5EF4-FFF2-40B4-BE49-F238E27FC236}">
                <a16:creationId xmlns:a16="http://schemas.microsoft.com/office/drawing/2014/main" id="{17B81A90-ACD2-C148-886C-3DE87AA6D874}"/>
              </a:ext>
            </a:extLst>
          </p:cNvPr>
          <p:cNvPicPr>
            <a:picLocks noChangeAspect="1"/>
          </p:cNvPicPr>
          <p:nvPr/>
        </p:nvPicPr>
        <p:blipFill>
          <a:blip r:embed="rId8"/>
          <a:stretch>
            <a:fillRect/>
          </a:stretch>
        </p:blipFill>
        <p:spPr>
          <a:xfrm>
            <a:off x="41522" y="4003255"/>
            <a:ext cx="2463067" cy="2463067"/>
          </a:xfrm>
          <a:prstGeom prst="rect">
            <a:avLst/>
          </a:prstGeom>
        </p:spPr>
      </p:pic>
      <p:sp>
        <p:nvSpPr>
          <p:cNvPr id="22" name="Textfeld 21">
            <a:extLst>
              <a:ext uri="{FF2B5EF4-FFF2-40B4-BE49-F238E27FC236}">
                <a16:creationId xmlns:a16="http://schemas.microsoft.com/office/drawing/2014/main" id="{EC32A85B-1BBD-411A-A49E-57474CE052B8}"/>
              </a:ext>
            </a:extLst>
          </p:cNvPr>
          <p:cNvSpPr txBox="1"/>
          <p:nvPr/>
        </p:nvSpPr>
        <p:spPr>
          <a:xfrm>
            <a:off x="321571" y="6261494"/>
            <a:ext cx="1371600" cy="246221"/>
          </a:xfrm>
          <a:prstGeom prst="rect">
            <a:avLst/>
          </a:prstGeom>
          <a:noFill/>
        </p:spPr>
        <p:txBody>
          <a:bodyPr wrap="square" rtlCol="0">
            <a:spAutoFit/>
          </a:bodyPr>
          <a:lstStyle/>
          <a:p>
            <a:r>
              <a:rPr lang="de-DE" sz="1000" dirty="0" err="1"/>
              <a:t>Pixabay</a:t>
            </a:r>
            <a:r>
              <a:rPr lang="de-DE" sz="1000" dirty="0"/>
              <a:t>: </a:t>
            </a:r>
            <a:r>
              <a:rPr lang="de-DE" sz="1000" dirty="0" err="1"/>
              <a:t>Peggy_Marco</a:t>
            </a:r>
            <a:endParaRPr lang="de-DE" sz="1000" dirty="0"/>
          </a:p>
        </p:txBody>
      </p:sp>
    </p:spTree>
    <p:extLst>
      <p:ext uri="{BB962C8B-B14F-4D97-AF65-F5344CB8AC3E}">
        <p14:creationId xmlns:p14="http://schemas.microsoft.com/office/powerpoint/2010/main" val="312018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0" dirty="0">
                <a:latin typeface="+mn-lt"/>
              </a:rPr>
              <a:t>Gliederung</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t>21</a:t>
            </a:fld>
            <a:endParaRPr lang="de-DE"/>
          </a:p>
        </p:txBody>
      </p:sp>
      <p:sp>
        <p:nvSpPr>
          <p:cNvPr id="7" name="Rechteck 6"/>
          <p:cNvSpPr/>
          <p:nvPr/>
        </p:nvSpPr>
        <p:spPr>
          <a:xfrm>
            <a:off x="578340" y="2501049"/>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2</a:t>
            </a:r>
          </a:p>
        </p:txBody>
      </p:sp>
      <p:sp>
        <p:nvSpPr>
          <p:cNvPr id="8" name="Rechteck 7"/>
          <p:cNvSpPr/>
          <p:nvPr/>
        </p:nvSpPr>
        <p:spPr>
          <a:xfrm>
            <a:off x="1172480" y="2501049"/>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Was verstehen wir unter einem „Problem“?</a:t>
            </a:r>
          </a:p>
        </p:txBody>
      </p:sp>
      <p:sp>
        <p:nvSpPr>
          <p:cNvPr id="9" name="Rechteck 8"/>
          <p:cNvSpPr/>
          <p:nvPr/>
        </p:nvSpPr>
        <p:spPr>
          <a:xfrm>
            <a:off x="578340" y="3092720"/>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3</a:t>
            </a:r>
          </a:p>
        </p:txBody>
      </p:sp>
      <p:sp>
        <p:nvSpPr>
          <p:cNvPr id="10" name="Rechteck 9"/>
          <p:cNvSpPr/>
          <p:nvPr/>
        </p:nvSpPr>
        <p:spPr>
          <a:xfrm>
            <a:off x="1172480" y="3092720"/>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Problem = Problem?</a:t>
            </a:r>
          </a:p>
        </p:txBody>
      </p:sp>
      <p:sp>
        <p:nvSpPr>
          <p:cNvPr id="13" name="Rechteck 12"/>
          <p:cNvSpPr/>
          <p:nvPr/>
        </p:nvSpPr>
        <p:spPr>
          <a:xfrm>
            <a:off x="578340" y="368439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4</a:t>
            </a:r>
          </a:p>
        </p:txBody>
      </p:sp>
      <p:sp>
        <p:nvSpPr>
          <p:cNvPr id="14" name="Rechteck 13"/>
          <p:cNvSpPr/>
          <p:nvPr/>
        </p:nvSpPr>
        <p:spPr>
          <a:xfrm>
            <a:off x="1172480" y="368439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Zusammenfassung der Ergebnisse bisheriger Prüfungsaufgaben</a:t>
            </a:r>
          </a:p>
        </p:txBody>
      </p:sp>
      <p:sp>
        <p:nvSpPr>
          <p:cNvPr id="18" name="Rechteck 17"/>
          <p:cNvSpPr/>
          <p:nvPr/>
        </p:nvSpPr>
        <p:spPr>
          <a:xfrm>
            <a:off x="578340" y="1909378"/>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1</a:t>
            </a:r>
          </a:p>
        </p:txBody>
      </p:sp>
      <p:sp>
        <p:nvSpPr>
          <p:cNvPr id="19" name="Rechteck 18"/>
          <p:cNvSpPr/>
          <p:nvPr/>
        </p:nvSpPr>
        <p:spPr>
          <a:xfrm>
            <a:off x="1143984" y="1909378"/>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Warum Problemlösekompetenz und warum problemhaltige (Prüfungs-)Aufgaben?</a:t>
            </a:r>
          </a:p>
        </p:txBody>
      </p:sp>
      <p:sp>
        <p:nvSpPr>
          <p:cNvPr id="15" name="Rechteck 14"/>
          <p:cNvSpPr/>
          <p:nvPr/>
        </p:nvSpPr>
        <p:spPr>
          <a:xfrm>
            <a:off x="578340" y="427606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5</a:t>
            </a:r>
          </a:p>
        </p:txBody>
      </p:sp>
      <p:sp>
        <p:nvSpPr>
          <p:cNvPr id="16" name="Rechteck 15"/>
          <p:cNvSpPr/>
          <p:nvPr/>
        </p:nvSpPr>
        <p:spPr>
          <a:xfrm>
            <a:off x="1172480" y="427606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Kernbotschaft und Ausblick</a:t>
            </a:r>
          </a:p>
        </p:txBody>
      </p:sp>
    </p:spTree>
    <p:extLst>
      <p:ext uri="{BB962C8B-B14F-4D97-AF65-F5344CB8AC3E}">
        <p14:creationId xmlns:p14="http://schemas.microsoft.com/office/powerpoint/2010/main" val="737793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sp>
        <p:nvSpPr>
          <p:cNvPr id="3" name="Inhaltsplatzhalter 2"/>
          <p:cNvSpPr>
            <a:spLocks noGrp="1"/>
          </p:cNvSpPr>
          <p:nvPr>
            <p:ph idx="1"/>
          </p:nvPr>
        </p:nvSpPr>
        <p:spPr>
          <a:xfrm>
            <a:off x="423984" y="1289538"/>
            <a:ext cx="8475177" cy="5203336"/>
          </a:xfrm>
        </p:spPr>
        <p:txBody>
          <a:bodyPr>
            <a:normAutofit/>
          </a:bodyPr>
          <a:lstStyle/>
          <a:p>
            <a:pPr marL="0" indent="0">
              <a:buNone/>
            </a:pPr>
            <a:r>
              <a:rPr lang="de-DE" sz="2000" dirty="0"/>
              <a:t>Probleme unterscheiden sich in ihren Dimensionen, z. B.:</a:t>
            </a:r>
          </a:p>
          <a:p>
            <a:endParaRPr lang="de-DE" sz="2000" dirty="0"/>
          </a:p>
          <a:p>
            <a:pPr>
              <a:spcBef>
                <a:spcPts val="0"/>
              </a:spcBef>
              <a:tabLst>
                <a:tab pos="4933950" algn="l"/>
              </a:tabLst>
            </a:pPr>
            <a:r>
              <a:rPr lang="de-DE" sz="2000" b="1" dirty="0"/>
              <a:t>Klarheit/Eindeutigkeit:</a:t>
            </a:r>
            <a:r>
              <a:rPr lang="de-DE" sz="2000" i="1" dirty="0"/>
              <a:t> </a:t>
            </a:r>
          </a:p>
          <a:p>
            <a:pPr lvl="1">
              <a:spcBef>
                <a:spcPts val="0"/>
              </a:spcBef>
              <a:spcAft>
                <a:spcPts val="0"/>
              </a:spcAft>
              <a:buFont typeface="Symbol" panose="05050102010706020507" pitchFamily="18" charset="2"/>
              <a:buChar char="-"/>
              <a:tabLst>
                <a:tab pos="4933950" algn="l"/>
              </a:tabLst>
            </a:pPr>
            <a:r>
              <a:rPr lang="de-DE" sz="2000" dirty="0"/>
              <a:t>(</a:t>
            </a:r>
            <a:r>
              <a:rPr lang="de-DE" sz="2000" dirty="0" err="1"/>
              <a:t>un</a:t>
            </a:r>
            <a:r>
              <a:rPr lang="de-DE" sz="2000" dirty="0"/>
              <a:t>-)klare Vorgabe des Ist-Zustands</a:t>
            </a:r>
          </a:p>
          <a:p>
            <a:pPr lvl="1">
              <a:spcBef>
                <a:spcPts val="0"/>
              </a:spcBef>
              <a:spcAft>
                <a:spcPts val="0"/>
              </a:spcAft>
              <a:buFont typeface="Symbol" panose="05050102010706020507" pitchFamily="18" charset="2"/>
              <a:buChar char="-"/>
              <a:tabLst>
                <a:tab pos="4933950" algn="l"/>
              </a:tabLst>
            </a:pPr>
            <a:r>
              <a:rPr lang="de-DE" sz="2000" dirty="0"/>
              <a:t>(</a:t>
            </a:r>
            <a:r>
              <a:rPr lang="de-DE" sz="2000" dirty="0" err="1"/>
              <a:t>un</a:t>
            </a:r>
            <a:r>
              <a:rPr lang="de-DE" sz="2000" dirty="0"/>
              <a:t>-)klare Vorgabe des Ziel-Zustands </a:t>
            </a:r>
          </a:p>
          <a:p>
            <a:pPr lvl="1">
              <a:spcBef>
                <a:spcPts val="0"/>
              </a:spcBef>
              <a:spcAft>
                <a:spcPts val="0"/>
              </a:spcAft>
              <a:buFont typeface="Symbol" panose="05050102010706020507" pitchFamily="18" charset="2"/>
              <a:buChar char="-"/>
              <a:tabLst>
                <a:tab pos="4933950" algn="l"/>
              </a:tabLst>
            </a:pPr>
            <a:r>
              <a:rPr lang="de-DE" sz="2000" dirty="0"/>
              <a:t>Informationen zur Lösung</a:t>
            </a:r>
          </a:p>
          <a:p>
            <a:pPr lvl="1">
              <a:spcBef>
                <a:spcPts val="0"/>
              </a:spcBef>
              <a:spcAft>
                <a:spcPts val="1800"/>
              </a:spcAft>
              <a:buFont typeface="Symbol" panose="05050102010706020507" pitchFamily="18" charset="2"/>
              <a:buChar char="-"/>
              <a:tabLst>
                <a:tab pos="4933950" algn="l"/>
              </a:tabLst>
            </a:pPr>
            <a:r>
              <a:rPr lang="de-DE" sz="2000" dirty="0"/>
              <a:t>Lösungsoffenheit</a:t>
            </a:r>
          </a:p>
          <a:p>
            <a:pPr>
              <a:spcBef>
                <a:spcPts val="0"/>
              </a:spcBef>
              <a:spcAft>
                <a:spcPts val="1200"/>
              </a:spcAft>
              <a:tabLst>
                <a:tab pos="4933950" algn="l"/>
              </a:tabLst>
            </a:pPr>
            <a:r>
              <a:rPr lang="de-DE" sz="2000" b="1" dirty="0"/>
              <a:t>Dynamik: </a:t>
            </a:r>
            <a:r>
              <a:rPr lang="de-DE" sz="2000" dirty="0"/>
              <a:t>Änderung(en) der Gegebenheiten während der Bearbeitungszeit; auch, wenn man nichts tut</a:t>
            </a:r>
          </a:p>
          <a:p>
            <a:pPr>
              <a:spcBef>
                <a:spcPts val="0"/>
              </a:spcBef>
              <a:spcAft>
                <a:spcPts val="1200"/>
              </a:spcAft>
              <a:tabLst>
                <a:tab pos="4933950" algn="l"/>
              </a:tabLst>
            </a:pPr>
            <a:r>
              <a:rPr lang="de-DE" sz="2000" b="1" dirty="0" err="1"/>
              <a:t>Vernetztheit</a:t>
            </a:r>
            <a:r>
              <a:rPr lang="de-DE" sz="2000" b="1" dirty="0"/>
              <a:t>: </a:t>
            </a:r>
            <a:r>
              <a:rPr lang="de-DE" sz="2000" dirty="0"/>
              <a:t>Verbundenheit von Informationen/ Variablen, Nebenwirkungen</a:t>
            </a:r>
          </a:p>
          <a:p>
            <a:pPr>
              <a:spcBef>
                <a:spcPts val="0"/>
              </a:spcBef>
              <a:spcAft>
                <a:spcPts val="1800"/>
              </a:spcAft>
              <a:tabLst>
                <a:tab pos="4933950" algn="l"/>
              </a:tabLst>
            </a:pPr>
            <a:r>
              <a:rPr lang="de-DE" sz="2000" b="1" dirty="0"/>
              <a:t>Interessenskonflikte:</a:t>
            </a:r>
            <a:r>
              <a:rPr lang="de-DE" sz="2000" dirty="0"/>
              <a:t> Berücksichtigung von Interessen einer bzw. mehrerer Parteien, Berücksichtigung der ggf. daraus ergebenen Konflikten</a:t>
            </a:r>
          </a:p>
          <a:p>
            <a:pPr>
              <a:spcBef>
                <a:spcPts val="0"/>
              </a:spcBef>
              <a:tabLst>
                <a:tab pos="4933950" algn="l"/>
              </a:tabLst>
            </a:pPr>
            <a:r>
              <a:rPr lang="de-DE" sz="2000" b="1" dirty="0"/>
              <a:t>Handlungskontrolle/Reflexion:</a:t>
            </a:r>
            <a:r>
              <a:rPr lang="de-DE" sz="2000" dirty="0"/>
              <a:t> Begründung/ Reflexion der Lösung</a:t>
            </a:r>
          </a:p>
          <a:p>
            <a:pPr marL="0" indent="0" algn="r">
              <a:buNone/>
            </a:pPr>
            <a:endParaRPr lang="de-DE" sz="1400" dirty="0"/>
          </a:p>
          <a:p>
            <a:pPr marL="0" indent="0" algn="r">
              <a:buNone/>
            </a:pPr>
            <a:r>
              <a:rPr lang="de-DE" sz="1200" dirty="0"/>
              <a:t>(Dörner, 1987; Jonassen &amp; Hung, 2012)</a:t>
            </a:r>
            <a:endParaRPr lang="de-DE"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22</a:t>
            </a:fld>
            <a:endParaRPr lang="de-DE"/>
          </a:p>
        </p:txBody>
      </p:sp>
      <p:sp>
        <p:nvSpPr>
          <p:cNvPr id="7" name="Geschweifte Klammer rechts 6"/>
          <p:cNvSpPr/>
          <p:nvPr/>
        </p:nvSpPr>
        <p:spPr>
          <a:xfrm>
            <a:off x="8769246" y="1816799"/>
            <a:ext cx="404734" cy="4117298"/>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9" name="Grafik 8">
            <a:extLst>
              <a:ext uri="{FF2B5EF4-FFF2-40B4-BE49-F238E27FC236}">
                <a16:creationId xmlns:a16="http://schemas.microsoft.com/office/drawing/2014/main" id="{77E8A3F1-A522-6B4E-81B5-846D8F441F5B}"/>
              </a:ext>
            </a:extLst>
          </p:cNvPr>
          <p:cNvPicPr>
            <a:picLocks noChangeAspect="1"/>
          </p:cNvPicPr>
          <p:nvPr/>
        </p:nvPicPr>
        <p:blipFill>
          <a:blip r:embed="rId3"/>
          <a:stretch>
            <a:fillRect/>
          </a:stretch>
        </p:blipFill>
        <p:spPr>
          <a:xfrm>
            <a:off x="9381079" y="3719240"/>
            <a:ext cx="2494246" cy="2494246"/>
          </a:xfrm>
          <a:prstGeom prst="rect">
            <a:avLst/>
          </a:prstGeom>
        </p:spPr>
      </p:pic>
      <p:sp>
        <p:nvSpPr>
          <p:cNvPr id="8" name="Textfeld 7"/>
          <p:cNvSpPr txBox="1"/>
          <p:nvPr/>
        </p:nvSpPr>
        <p:spPr>
          <a:xfrm>
            <a:off x="9381079" y="3177914"/>
            <a:ext cx="492443" cy="1519003"/>
          </a:xfrm>
          <a:prstGeom prst="rect">
            <a:avLst/>
          </a:prstGeom>
          <a:noFill/>
        </p:spPr>
        <p:txBody>
          <a:bodyPr vert="vert" wrap="square" rtlCol="0">
            <a:spAutoFit/>
          </a:bodyPr>
          <a:lstStyle/>
          <a:p>
            <a:r>
              <a:rPr lang="de-DE" sz="2000" dirty="0"/>
              <a:t>Komplexität</a:t>
            </a:r>
          </a:p>
        </p:txBody>
      </p:sp>
      <p:sp>
        <p:nvSpPr>
          <p:cNvPr id="10" name="Textfeld 9">
            <a:extLst>
              <a:ext uri="{FF2B5EF4-FFF2-40B4-BE49-F238E27FC236}">
                <a16:creationId xmlns:a16="http://schemas.microsoft.com/office/drawing/2014/main" id="{F7EB3905-1522-49E1-9D9F-869BB5F467DC}"/>
              </a:ext>
            </a:extLst>
          </p:cNvPr>
          <p:cNvSpPr txBox="1"/>
          <p:nvPr/>
        </p:nvSpPr>
        <p:spPr>
          <a:xfrm>
            <a:off x="10628202" y="6151695"/>
            <a:ext cx="1371600" cy="246221"/>
          </a:xfrm>
          <a:prstGeom prst="rect">
            <a:avLst/>
          </a:prstGeom>
          <a:noFill/>
        </p:spPr>
        <p:txBody>
          <a:bodyPr wrap="square" rtlCol="0">
            <a:spAutoFit/>
          </a:bodyPr>
          <a:lstStyle/>
          <a:p>
            <a:r>
              <a:rPr lang="de-DE" sz="1000" dirty="0" err="1"/>
              <a:t>Pixabay</a:t>
            </a:r>
            <a:r>
              <a:rPr lang="de-DE" sz="1000" dirty="0"/>
              <a:t>: </a:t>
            </a:r>
            <a:r>
              <a:rPr lang="de-DE" sz="1000" dirty="0" err="1"/>
              <a:t>Peggy_Marco</a:t>
            </a:r>
            <a:endParaRPr lang="de-DE" sz="1000" dirty="0"/>
          </a:p>
        </p:txBody>
      </p:sp>
    </p:spTree>
    <p:extLst>
      <p:ext uri="{BB962C8B-B14F-4D97-AF65-F5344CB8AC3E}">
        <p14:creationId xmlns:p14="http://schemas.microsoft.com/office/powerpoint/2010/main" val="238673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7819C2A-16B2-4B30-8478-AE6D264425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69" t="7104" r="11458" b="4143"/>
          <a:stretch/>
        </p:blipFill>
        <p:spPr>
          <a:xfrm>
            <a:off x="8218967" y="3439479"/>
            <a:ext cx="3041347" cy="2698521"/>
          </a:xfrm>
          <a:prstGeom prst="rect">
            <a:avLst/>
          </a:prstGeom>
        </p:spPr>
      </p:pic>
      <p:sp>
        <p:nvSpPr>
          <p:cNvPr id="8" name="Textfeld 7">
            <a:extLst>
              <a:ext uri="{FF2B5EF4-FFF2-40B4-BE49-F238E27FC236}">
                <a16:creationId xmlns:a16="http://schemas.microsoft.com/office/drawing/2014/main" id="{FD562B5D-9E5E-425A-9165-54428BC9D786}"/>
              </a:ext>
            </a:extLst>
          </p:cNvPr>
          <p:cNvSpPr txBox="1"/>
          <p:nvPr/>
        </p:nvSpPr>
        <p:spPr>
          <a:xfrm>
            <a:off x="10578094" y="6025048"/>
            <a:ext cx="1046928" cy="246221"/>
          </a:xfrm>
          <a:prstGeom prst="rect">
            <a:avLst/>
          </a:prstGeom>
          <a:noFill/>
        </p:spPr>
        <p:txBody>
          <a:bodyPr wrap="square" rtlCol="0">
            <a:spAutoFit/>
          </a:bodyPr>
          <a:lstStyle/>
          <a:p>
            <a:r>
              <a:rPr lang="de-DE" sz="1000" dirty="0"/>
              <a:t>123rf.com</a:t>
            </a:r>
          </a:p>
        </p:txBody>
      </p:sp>
      <p:sp>
        <p:nvSpPr>
          <p:cNvPr id="2" name="Titel 1">
            <a:extLst>
              <a:ext uri="{FF2B5EF4-FFF2-40B4-BE49-F238E27FC236}">
                <a16:creationId xmlns:a16="http://schemas.microsoft.com/office/drawing/2014/main" id="{F2A4DF18-5FDB-40CB-A352-EF6803367E29}"/>
              </a:ext>
            </a:extLst>
          </p:cNvPr>
          <p:cNvSpPr>
            <a:spLocks noGrp="1"/>
          </p:cNvSpPr>
          <p:nvPr>
            <p:ph type="title"/>
          </p:nvPr>
        </p:nvSpPr>
        <p:spPr/>
        <p:txBody>
          <a:bodyPr/>
          <a:lstStyle/>
          <a:p>
            <a:r>
              <a:rPr lang="de-DE" sz="3200" dirty="0"/>
              <a:t>Problem = Problem? </a:t>
            </a:r>
          </a:p>
        </p:txBody>
      </p:sp>
      <p:sp>
        <p:nvSpPr>
          <p:cNvPr id="3" name="Inhaltsplatzhalter 2">
            <a:extLst>
              <a:ext uri="{FF2B5EF4-FFF2-40B4-BE49-F238E27FC236}">
                <a16:creationId xmlns:a16="http://schemas.microsoft.com/office/drawing/2014/main" id="{E6105F6B-C55C-4024-9EE9-FED4329C506B}"/>
              </a:ext>
            </a:extLst>
          </p:cNvPr>
          <p:cNvSpPr>
            <a:spLocks noGrp="1"/>
          </p:cNvSpPr>
          <p:nvPr>
            <p:ph idx="1"/>
          </p:nvPr>
        </p:nvSpPr>
        <p:spPr>
          <a:xfrm>
            <a:off x="465022" y="1376593"/>
            <a:ext cx="11160000" cy="4887425"/>
          </a:xfrm>
        </p:spPr>
        <p:txBody>
          <a:bodyPr/>
          <a:lstStyle/>
          <a:p>
            <a:pPr marL="0" indent="0">
              <a:buNone/>
            </a:pPr>
            <a:r>
              <a:rPr lang="de-DE" dirty="0"/>
              <a:t>Authentizität und Berufsrelevanz als weitere Problemmerkmale</a:t>
            </a:r>
          </a:p>
          <a:p>
            <a:pPr marL="0" indent="0">
              <a:buNone/>
            </a:pPr>
            <a:endParaRPr lang="de-DE" dirty="0"/>
          </a:p>
          <a:p>
            <a:r>
              <a:rPr lang="de-DE" dirty="0"/>
              <a:t>Was kennzeichnet für Sie eine authentische (Prüfungs-)Aufgabe?</a:t>
            </a:r>
          </a:p>
          <a:p>
            <a:r>
              <a:rPr lang="de-DE" dirty="0"/>
              <a:t>Was ist eine berufsrelevante (Prüfungs-)Aufgabe?</a:t>
            </a:r>
          </a:p>
          <a:p>
            <a:r>
              <a:rPr lang="de-DE" dirty="0"/>
              <a:t>Was ist der Unterschied zwischen Authentizität</a:t>
            </a:r>
            <a:br>
              <a:rPr lang="de-DE" dirty="0"/>
            </a:br>
            <a:r>
              <a:rPr lang="de-DE" dirty="0"/>
              <a:t>und Berufsrelevanz?</a:t>
            </a:r>
          </a:p>
          <a:p>
            <a:pPr marL="0" indent="0">
              <a:buNone/>
            </a:pPr>
            <a:endParaRPr lang="de-DE" dirty="0"/>
          </a:p>
          <a:p>
            <a:pPr marL="0" indent="0">
              <a:buNone/>
            </a:pPr>
            <a:endParaRPr lang="de-DE" dirty="0"/>
          </a:p>
        </p:txBody>
      </p:sp>
      <p:sp>
        <p:nvSpPr>
          <p:cNvPr id="5" name="Foliennummernplatzhalter 4">
            <a:extLst>
              <a:ext uri="{FF2B5EF4-FFF2-40B4-BE49-F238E27FC236}">
                <a16:creationId xmlns:a16="http://schemas.microsoft.com/office/drawing/2014/main" id="{902D3DE3-A7F9-46D7-9324-9794822D77A4}"/>
              </a:ext>
            </a:extLst>
          </p:cNvPr>
          <p:cNvSpPr>
            <a:spLocks noGrp="1"/>
          </p:cNvSpPr>
          <p:nvPr>
            <p:ph type="sldNum" sz="quarter" idx="12"/>
          </p:nvPr>
        </p:nvSpPr>
        <p:spPr/>
        <p:txBody>
          <a:bodyPr/>
          <a:lstStyle/>
          <a:p>
            <a:fld id="{A34E550B-A5C8-472B-8C0F-594213A0DDE7}" type="slidenum">
              <a:rPr lang="de-DE" smtClean="0"/>
              <a:pPr/>
              <a:t>23</a:t>
            </a:fld>
            <a:endParaRPr lang="de-DE"/>
          </a:p>
        </p:txBody>
      </p:sp>
      <p:sp>
        <p:nvSpPr>
          <p:cNvPr id="6" name="Fußzeilenplatzhalter 5">
            <a:extLst>
              <a:ext uri="{FF2B5EF4-FFF2-40B4-BE49-F238E27FC236}">
                <a16:creationId xmlns:a16="http://schemas.microsoft.com/office/drawing/2014/main" id="{FB255DED-F3F8-4796-A7EE-E113A1A1F798}"/>
              </a:ext>
            </a:extLst>
          </p:cNvPr>
          <p:cNvSpPr>
            <a:spLocks noGrp="1"/>
          </p:cNvSpPr>
          <p:nvPr>
            <p:ph type="ftr" sz="quarter" idx="3"/>
          </p:nvPr>
        </p:nvSpPr>
        <p:spPr/>
        <p:txBody>
          <a:bodyPr/>
          <a:lstStyle/>
          <a:p>
            <a:r>
              <a:rPr lang="de-DE"/>
              <a:t>Training zur Entwicklung kompetenzorientierter, technologiebasierter Prüfungsaufgaben | ASCOT+-Projekt (Förderkennzeichen 21AP001A und 21AP001B)</a:t>
            </a:r>
            <a:endParaRPr lang="de-DE" sz="1050" dirty="0"/>
          </a:p>
        </p:txBody>
      </p:sp>
    </p:spTree>
    <p:extLst>
      <p:ext uri="{BB962C8B-B14F-4D97-AF65-F5344CB8AC3E}">
        <p14:creationId xmlns:p14="http://schemas.microsoft.com/office/powerpoint/2010/main" val="6740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 Berufsrelevanz vs. Authentizität</a:t>
            </a:r>
          </a:p>
        </p:txBody>
      </p:sp>
      <p:sp>
        <p:nvSpPr>
          <p:cNvPr id="3" name="Inhaltsplatzhalter 2"/>
          <p:cNvSpPr>
            <a:spLocks noGrp="1"/>
          </p:cNvSpPr>
          <p:nvPr>
            <p:ph idx="1"/>
          </p:nvPr>
        </p:nvSpPr>
        <p:spPr>
          <a:xfrm>
            <a:off x="401597" y="1439056"/>
            <a:ext cx="11343295" cy="5053818"/>
          </a:xfrm>
        </p:spPr>
        <p:txBody>
          <a:bodyPr>
            <a:normAutofit fontScale="77500" lnSpcReduction="20000"/>
          </a:bodyPr>
          <a:lstStyle/>
          <a:p>
            <a:pPr marL="0" indent="0" algn="ctr">
              <a:buNone/>
            </a:pPr>
            <a:r>
              <a:rPr lang="de-DE" dirty="0"/>
              <a:t>Berufsrelevanz</a:t>
            </a:r>
          </a:p>
          <a:p>
            <a:pPr marL="0" indent="0" algn="ctr">
              <a:buNone/>
            </a:pPr>
            <a:endParaRPr lang="de-DE" dirty="0"/>
          </a:p>
          <a:p>
            <a:r>
              <a:rPr lang="de-DE" dirty="0"/>
              <a:t>Leitfrage: „Ist das Thema der Prüfungsaufgabe für den Beruf relevant?“</a:t>
            </a:r>
          </a:p>
          <a:p>
            <a:endParaRPr lang="de-DE" dirty="0"/>
          </a:p>
          <a:p>
            <a:pPr>
              <a:buFont typeface="Wingdings" panose="05000000000000000000" pitchFamily="2" charset="2"/>
              <a:buChar char="à"/>
            </a:pPr>
            <a:r>
              <a:rPr lang="de-DE" dirty="0">
                <a:sym typeface="Wingdings" panose="05000000000000000000" pitchFamily="2" charset="2"/>
              </a:rPr>
              <a:t>Auch Wissensabfragen können berufsrelevant sein, d. h. allerdings nicht, dass sie gleichzeitig auch authentisch sind, z. B. „Nennen Sie vier Vor- und Nachteile der Fremdbeschaffung“</a:t>
            </a:r>
          </a:p>
          <a:p>
            <a:pPr>
              <a:buFont typeface="Wingdings" panose="05000000000000000000" pitchFamily="2" charset="2"/>
              <a:buChar char="à"/>
            </a:pPr>
            <a:endParaRPr lang="de-DE" dirty="0"/>
          </a:p>
          <a:p>
            <a:pPr marL="0" indent="0" algn="ctr">
              <a:buNone/>
            </a:pPr>
            <a:r>
              <a:rPr lang="de-DE" dirty="0"/>
              <a:t>Authentizität</a:t>
            </a:r>
          </a:p>
          <a:p>
            <a:pPr algn="ctr"/>
            <a:endParaRPr lang="de-DE" u="sng" dirty="0"/>
          </a:p>
          <a:p>
            <a:r>
              <a:rPr lang="de-DE" dirty="0"/>
              <a:t>Leitfrage: „Würde man der Aufgabe in der Form im beruflichen Alltag begegnen?“</a:t>
            </a:r>
          </a:p>
          <a:p>
            <a:endParaRPr lang="de-DE" dirty="0"/>
          </a:p>
          <a:p>
            <a:pPr>
              <a:buFont typeface="Wingdings" panose="05000000000000000000" pitchFamily="2" charset="2"/>
              <a:buChar char="à"/>
            </a:pPr>
            <a:r>
              <a:rPr lang="de-DE" dirty="0">
                <a:sym typeface="Wingdings" panose="05000000000000000000" pitchFamily="2" charset="2"/>
              </a:rPr>
              <a:t>z. B. „</a:t>
            </a:r>
            <a:r>
              <a:rPr lang="de-DE" i="1" dirty="0"/>
              <a:t>Wählen Sie anhand der in unserem Unternehmen üblichen Kriterien einen Lieferanten aus.“</a:t>
            </a:r>
            <a:r>
              <a:rPr lang="de-DE" dirty="0">
                <a:sym typeface="Wingdings" panose="05000000000000000000" pitchFamily="2" charset="2"/>
              </a:rPr>
              <a:t> </a:t>
            </a:r>
          </a:p>
          <a:p>
            <a:pPr>
              <a:buFont typeface="Wingdings" panose="05000000000000000000" pitchFamily="2" charset="2"/>
              <a:buChar char="à"/>
            </a:pPr>
            <a:endParaRPr lang="de-DE" dirty="0">
              <a:sym typeface="Wingdings" panose="05000000000000000000" pitchFamily="2" charset="2"/>
            </a:endParaRPr>
          </a:p>
          <a:p>
            <a:pPr>
              <a:buFont typeface="Wingdings" panose="05000000000000000000" pitchFamily="2" charset="2"/>
              <a:buChar char="à"/>
            </a:pPr>
            <a:r>
              <a:rPr lang="de-DE" dirty="0">
                <a:sym typeface="Wingdings" panose="05000000000000000000" pitchFamily="2" charset="2"/>
              </a:rPr>
              <a:t>Aber: auch Routinetätigkeiten können authentisch sein, z. B. Kopiertätigkeiten</a:t>
            </a:r>
          </a:p>
          <a:p>
            <a:endParaRPr lang="de-DE" dirty="0"/>
          </a:p>
          <a:p>
            <a:endParaRPr lang="de-DE" dirty="0"/>
          </a:p>
          <a:p>
            <a:pPr marL="0" indent="0">
              <a:buNone/>
            </a:pPr>
            <a:endParaRPr lang="de-DE"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24</a:t>
            </a:fld>
            <a:endParaRPr lang="de-DE"/>
          </a:p>
        </p:txBody>
      </p:sp>
      <p:sp>
        <p:nvSpPr>
          <p:cNvPr id="9" name="Abgerundetes Rechteck 8"/>
          <p:cNvSpPr/>
          <p:nvPr/>
        </p:nvSpPr>
        <p:spPr>
          <a:xfrm>
            <a:off x="2648262" y="1334125"/>
            <a:ext cx="6800538" cy="534649"/>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Abgerundetes Rechteck 9"/>
          <p:cNvSpPr/>
          <p:nvPr/>
        </p:nvSpPr>
        <p:spPr>
          <a:xfrm>
            <a:off x="2672976" y="3698640"/>
            <a:ext cx="6800538" cy="534649"/>
          </a:xfrm>
          <a:prstGeom prst="round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8444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sp>
        <p:nvSpPr>
          <p:cNvPr id="3" name="Inhaltsplatzhalter 2"/>
          <p:cNvSpPr>
            <a:spLocks noGrp="1"/>
          </p:cNvSpPr>
          <p:nvPr>
            <p:ph idx="1"/>
          </p:nvPr>
        </p:nvSpPr>
        <p:spPr>
          <a:xfrm>
            <a:off x="423984" y="1439056"/>
            <a:ext cx="11343295" cy="5053818"/>
          </a:xfrm>
        </p:spPr>
        <p:txBody>
          <a:bodyPr>
            <a:normAutofit/>
          </a:bodyPr>
          <a:lstStyle/>
          <a:p>
            <a:pPr marL="0" indent="0">
              <a:lnSpc>
                <a:spcPct val="150000"/>
              </a:lnSpc>
              <a:buNone/>
            </a:pPr>
            <a:r>
              <a:rPr lang="de-DE" sz="2200" dirty="0"/>
              <a:t>„Sie sind in der Einkaufsabteilung tätig und haben die Aufgabe, 135 Rahmen für das Fahrrad Typ ‚SXB‘ bei dem preisgünstigsten Lieferanten zu bestellen.“ [Drei Angebote von Lieferanten mit Angaben zu Preis, Qualität und Lieferzeit </a:t>
            </a:r>
            <a:r>
              <a:rPr lang="de-DE" sz="2200"/>
              <a:t>liegen vor.]</a:t>
            </a:r>
            <a:endParaRPr lang="de-DE" sz="2200" dirty="0"/>
          </a:p>
          <a:p>
            <a:pPr marL="0" indent="0">
              <a:buNone/>
            </a:pPr>
            <a:endParaRPr lang="de-DE"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25</a:t>
            </a:fld>
            <a:endParaRPr lang="de-DE"/>
          </a:p>
        </p:txBody>
      </p:sp>
      <p:pic>
        <p:nvPicPr>
          <p:cNvPr id="8" name="Grafik 7">
            <a:extLst>
              <a:ext uri="{FF2B5EF4-FFF2-40B4-BE49-F238E27FC236}">
                <a16:creationId xmlns:a16="http://schemas.microsoft.com/office/drawing/2014/main" id="{16FBF701-3AAC-D24D-9AE7-BA0418A682A7}"/>
              </a:ext>
            </a:extLst>
          </p:cNvPr>
          <p:cNvPicPr>
            <a:picLocks noChangeAspect="1"/>
          </p:cNvPicPr>
          <p:nvPr/>
        </p:nvPicPr>
        <p:blipFill>
          <a:blip r:embed="rId2"/>
          <a:stretch>
            <a:fillRect/>
          </a:stretch>
        </p:blipFill>
        <p:spPr>
          <a:xfrm>
            <a:off x="8765060" y="3327044"/>
            <a:ext cx="2934262" cy="2934262"/>
          </a:xfrm>
          <a:prstGeom prst="rect">
            <a:avLst/>
          </a:prstGeom>
        </p:spPr>
      </p:pic>
      <p:sp>
        <p:nvSpPr>
          <p:cNvPr id="9" name="Textfeld 8">
            <a:extLst>
              <a:ext uri="{FF2B5EF4-FFF2-40B4-BE49-F238E27FC236}">
                <a16:creationId xmlns:a16="http://schemas.microsoft.com/office/drawing/2014/main" id="{A0DC4AE2-AD9F-4112-822A-BECFA895E886}"/>
              </a:ext>
            </a:extLst>
          </p:cNvPr>
          <p:cNvSpPr txBox="1"/>
          <p:nvPr/>
        </p:nvSpPr>
        <p:spPr>
          <a:xfrm>
            <a:off x="10165562" y="6074536"/>
            <a:ext cx="1371600" cy="246221"/>
          </a:xfrm>
          <a:prstGeom prst="rect">
            <a:avLst/>
          </a:prstGeom>
          <a:noFill/>
        </p:spPr>
        <p:txBody>
          <a:bodyPr wrap="square" rtlCol="0">
            <a:spAutoFit/>
          </a:bodyPr>
          <a:lstStyle/>
          <a:p>
            <a:r>
              <a:rPr lang="de-DE" sz="1000" dirty="0" err="1"/>
              <a:t>Pixabay</a:t>
            </a:r>
            <a:r>
              <a:rPr lang="de-DE" sz="1000" dirty="0"/>
              <a:t>: </a:t>
            </a:r>
            <a:r>
              <a:rPr lang="de-DE" sz="1000" dirty="0" err="1"/>
              <a:t>Peggy_Marco</a:t>
            </a:r>
            <a:endParaRPr lang="de-DE" sz="1000" dirty="0"/>
          </a:p>
        </p:txBody>
      </p:sp>
    </p:spTree>
    <p:extLst>
      <p:ext uri="{BB962C8B-B14F-4D97-AF65-F5344CB8AC3E}">
        <p14:creationId xmlns:p14="http://schemas.microsoft.com/office/powerpoint/2010/main" val="3917806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3839886207"/>
              </p:ext>
            </p:extLst>
          </p:nvPr>
        </p:nvGraphicFramePr>
        <p:xfrm>
          <a:off x="423984" y="1266879"/>
          <a:ext cx="11595022" cy="5297579"/>
        </p:xfrm>
        <a:graphic>
          <a:graphicData uri="http://schemas.openxmlformats.org/drawingml/2006/table">
            <a:tbl>
              <a:tblPr firstRow="1" bandRow="1">
                <a:tableStyleId>{5C22544A-7EE6-4342-B048-85BDC9FD1C3A}</a:tableStyleId>
              </a:tblPr>
              <a:tblGrid>
                <a:gridCol w="438109">
                  <a:extLst>
                    <a:ext uri="{9D8B030D-6E8A-4147-A177-3AD203B41FA5}">
                      <a16:colId xmlns:a16="http://schemas.microsoft.com/office/drawing/2014/main" val="1568769480"/>
                    </a:ext>
                  </a:extLst>
                </a:gridCol>
                <a:gridCol w="4558404">
                  <a:extLst>
                    <a:ext uri="{9D8B030D-6E8A-4147-A177-3AD203B41FA5}">
                      <a16:colId xmlns:a16="http://schemas.microsoft.com/office/drawing/2014/main" val="2328253686"/>
                    </a:ext>
                  </a:extLst>
                </a:gridCol>
                <a:gridCol w="2199503">
                  <a:extLst>
                    <a:ext uri="{9D8B030D-6E8A-4147-A177-3AD203B41FA5}">
                      <a16:colId xmlns:a16="http://schemas.microsoft.com/office/drawing/2014/main" val="3449950440"/>
                    </a:ext>
                  </a:extLst>
                </a:gridCol>
                <a:gridCol w="2199503">
                  <a:extLst>
                    <a:ext uri="{9D8B030D-6E8A-4147-A177-3AD203B41FA5}">
                      <a16:colId xmlns:a16="http://schemas.microsoft.com/office/drawing/2014/main" val="3084779502"/>
                    </a:ext>
                  </a:extLst>
                </a:gridCol>
                <a:gridCol w="2199503">
                  <a:extLst>
                    <a:ext uri="{9D8B030D-6E8A-4147-A177-3AD203B41FA5}">
                      <a16:colId xmlns:a16="http://schemas.microsoft.com/office/drawing/2014/main" val="2380163597"/>
                    </a:ext>
                  </a:extLst>
                </a:gridCol>
              </a:tblGrid>
              <a:tr h="369618">
                <a:tc gridSpan="2">
                  <a:txBody>
                    <a:bodyPr/>
                    <a:lstStyle/>
                    <a:p>
                      <a:pPr>
                        <a:lnSpc>
                          <a:spcPct val="107000"/>
                        </a:lnSpc>
                        <a:spcAft>
                          <a:spcPts val="0"/>
                        </a:spcAft>
                      </a:pPr>
                      <a:r>
                        <a:rPr lang="de-DE" sz="1200" dirty="0">
                          <a:solidFill>
                            <a:schemeClr val="bg1"/>
                          </a:solidFill>
                          <a:effectLst/>
                          <a:latin typeface="+mj-lt"/>
                        </a:rPr>
                        <a:t>Merkmal/Frage</a:t>
                      </a:r>
                      <a:endParaRPr lang="de-DE" sz="120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hMerge="1">
                  <a:txBody>
                    <a:bodyPr/>
                    <a:lstStyle/>
                    <a:p>
                      <a:endParaRPr lang="de-DE"/>
                    </a:p>
                  </a:txBody>
                  <a:tcPr/>
                </a:tc>
                <a:tc>
                  <a:txBody>
                    <a:bodyPr/>
                    <a:lstStyle/>
                    <a:p>
                      <a:pPr algn="ctr">
                        <a:lnSpc>
                          <a:spcPct val="107000"/>
                        </a:lnSpc>
                        <a:spcAft>
                          <a:spcPts val="0"/>
                        </a:spcAft>
                      </a:pPr>
                      <a:r>
                        <a:rPr lang="de-DE" sz="1200" dirty="0">
                          <a:solidFill>
                            <a:schemeClr val="bg1"/>
                          </a:solidFill>
                          <a:effectLst/>
                          <a:latin typeface="+mj-lt"/>
                          <a:ea typeface="+mn-ea"/>
                          <a:cs typeface="+mn-cs"/>
                        </a:rPr>
                        <a:t>Keine/kaum Ausprägung</a:t>
                      </a:r>
                      <a:endParaRPr lang="de-DE" sz="120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a:lnSpc>
                          <a:spcPct val="107000"/>
                        </a:lnSpc>
                        <a:spcAft>
                          <a:spcPts val="0"/>
                        </a:spcAft>
                      </a:pPr>
                      <a:r>
                        <a:rPr lang="de-DE" sz="1200" dirty="0">
                          <a:solidFill>
                            <a:schemeClr val="bg1"/>
                          </a:solidFill>
                          <a:effectLst/>
                          <a:latin typeface="+mj-lt"/>
                          <a:ea typeface="Calibri" panose="020F0502020204030204" pitchFamily="34" charset="0"/>
                          <a:cs typeface="Times New Roman" panose="02020603050405020304" pitchFamily="18" charset="0"/>
                        </a:rPr>
                        <a:t>mittlere Ausprägung</a:t>
                      </a: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a:lnSpc>
                          <a:spcPct val="107000"/>
                        </a:lnSpc>
                        <a:spcAft>
                          <a:spcPts val="0"/>
                        </a:spcAft>
                      </a:pPr>
                      <a:r>
                        <a:rPr lang="de-DE" sz="1200" dirty="0">
                          <a:solidFill>
                            <a:schemeClr val="bg1"/>
                          </a:solidFill>
                          <a:effectLst/>
                          <a:latin typeface="+mj-lt"/>
                          <a:ea typeface="+mn-ea"/>
                          <a:cs typeface="+mn-cs"/>
                        </a:rPr>
                        <a:t>starke</a:t>
                      </a:r>
                      <a:r>
                        <a:rPr lang="de-DE" sz="1200" baseline="0" dirty="0">
                          <a:solidFill>
                            <a:schemeClr val="bg1"/>
                          </a:solidFill>
                          <a:effectLst/>
                          <a:latin typeface="+mj-lt"/>
                          <a:ea typeface="+mn-ea"/>
                          <a:cs typeface="+mn-cs"/>
                        </a:rPr>
                        <a:t> Ausprägung</a:t>
                      </a:r>
                      <a:endParaRPr lang="de-DE" sz="120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9662215"/>
                  </a:ext>
                </a:extLst>
              </a:tr>
              <a:tr h="443591">
                <a:tc rowSpan="5">
                  <a:txBody>
                    <a:bodyPr/>
                    <a:lstStyle/>
                    <a:p>
                      <a:pPr marL="71755" marR="71755" algn="ctr">
                        <a:lnSpc>
                          <a:spcPct val="107000"/>
                        </a:lnSpc>
                        <a:spcAft>
                          <a:spcPts val="0"/>
                        </a:spcAft>
                      </a:pPr>
                      <a:r>
                        <a:rPr lang="de-DE" sz="900" b="0" dirty="0">
                          <a:solidFill>
                            <a:schemeClr val="bg1"/>
                          </a:solidFill>
                          <a:effectLst/>
                          <a:latin typeface="+mj-lt"/>
                        </a:rPr>
                        <a:t>Klarheit/Eindeutigkeit</a:t>
                      </a:r>
                      <a:endParaRPr lang="de-DE" sz="9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Muss der Ist-Zustand präzisiert werden?</a:t>
                      </a:r>
                    </a:p>
                    <a:p>
                      <a:pPr>
                        <a:lnSpc>
                          <a:spcPct val="107000"/>
                        </a:lnSpc>
                        <a:spcAft>
                          <a:spcPts val="0"/>
                        </a:spcAft>
                      </a:pP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alle relevanten Informationen sind gegeben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vage gegeben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212211777"/>
                  </a:ext>
                </a:extLst>
              </a:tr>
              <a:tr h="399205">
                <a:tc vMerge="1">
                  <a:txBody>
                    <a:bodyPr/>
                    <a:lstStyle/>
                    <a:p>
                      <a:endParaRPr lang="de-DE"/>
                    </a:p>
                  </a:txBody>
                  <a:tcPr/>
                </a:tc>
                <a:tc>
                  <a:txBody>
                    <a:bodyPr/>
                    <a:lstStyle/>
                    <a:p>
                      <a:pPr>
                        <a:lnSpc>
                          <a:spcPct val="107000"/>
                        </a:lnSpc>
                        <a:spcAft>
                          <a:spcPts val="0"/>
                        </a:spcAft>
                      </a:pPr>
                      <a:r>
                        <a:rPr lang="de-DE" sz="1250" dirty="0">
                          <a:solidFill>
                            <a:srgbClr val="000000"/>
                          </a:solidFill>
                          <a:effectLst/>
                          <a:latin typeface="+mj-lt"/>
                        </a:rPr>
                        <a:t>Müssen Handlungsziele/ muss das Handlungsziel präzisiert werden?</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Ist konkret gegeben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vage/unkonkret gegeben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557554427"/>
                  </a:ext>
                </a:extLst>
              </a:tr>
              <a:tr h="589505">
                <a:tc vMerge="1">
                  <a:txBody>
                    <a:bodyPr/>
                    <a:lstStyle/>
                    <a:p>
                      <a:endParaRPr lang="de-DE"/>
                    </a:p>
                  </a:txBody>
                  <a:tcPr/>
                </a:tc>
                <a:tc>
                  <a:txBody>
                    <a:bodyPr/>
                    <a:lstStyle/>
                    <a:p>
                      <a:pPr>
                        <a:lnSpc>
                          <a:spcPct val="107000"/>
                        </a:lnSpc>
                        <a:spcAft>
                          <a:spcPts val="0"/>
                        </a:spcAft>
                      </a:pPr>
                      <a:r>
                        <a:rPr lang="de-DE" sz="1250" dirty="0">
                          <a:solidFill>
                            <a:srgbClr val="000000"/>
                          </a:solidFill>
                          <a:effectLst/>
                          <a:latin typeface="+mj-lt"/>
                        </a:rPr>
                        <a:t>Müssen verschiedene Informationen erschlossen </a:t>
                      </a:r>
                      <a:r>
                        <a:rPr lang="de-DE" sz="1250" baseline="0" dirty="0">
                          <a:solidFill>
                            <a:srgbClr val="000000"/>
                          </a:solidFill>
                          <a:effectLst/>
                          <a:latin typeface="+mj-lt"/>
                        </a:rPr>
                        <a:t>und </a:t>
                      </a:r>
                      <a:r>
                        <a:rPr lang="de-DE" sz="1250" dirty="0">
                          <a:solidFill>
                            <a:srgbClr val="000000"/>
                          </a:solidFill>
                          <a:effectLst/>
                          <a:latin typeface="+mj-lt"/>
                        </a:rPr>
                        <a:t>abgeglichen werden?</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wenig Informationen, strukturiert</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viele Informationen, strukturiert</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viele Informationen, nicht strukturiert</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754903979"/>
                  </a:ext>
                </a:extLst>
              </a:tr>
              <a:tr h="390124">
                <a:tc vMerge="1">
                  <a:txBody>
                    <a:bodyPr/>
                    <a:lstStyle/>
                    <a:p>
                      <a:endParaRPr lang="de-DE"/>
                    </a:p>
                  </a:txBody>
                  <a:tcPr/>
                </a:tc>
                <a:tc>
                  <a:txBody>
                    <a:bodyPr/>
                    <a:lstStyle/>
                    <a:p>
                      <a:pPr>
                        <a:lnSpc>
                          <a:spcPct val="107000"/>
                        </a:lnSpc>
                        <a:spcAft>
                          <a:spcPts val="0"/>
                        </a:spcAft>
                      </a:pPr>
                      <a:r>
                        <a:rPr lang="de-DE" sz="1250" dirty="0">
                          <a:solidFill>
                            <a:srgbClr val="000000"/>
                          </a:solidFill>
                          <a:effectLst/>
                          <a:latin typeface="+mj-lt"/>
                        </a:rPr>
                        <a:t>Sind irrelevante Informationen vorhanden?</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nur relevante</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irrelevante</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5599383"/>
                  </a:ext>
                </a:extLst>
              </a:tr>
              <a:tr h="390124">
                <a:tc vMerge="1">
                  <a:txBody>
                    <a:bodyPr/>
                    <a:lstStyle/>
                    <a:p>
                      <a:endParaRPr lang="de-DE"/>
                    </a:p>
                  </a:txBody>
                  <a:tcPr/>
                </a:tc>
                <a:tc>
                  <a:txBody>
                    <a:bodyPr/>
                    <a:lstStyle/>
                    <a:p>
                      <a:pPr>
                        <a:lnSpc>
                          <a:spcPct val="107000"/>
                        </a:lnSpc>
                        <a:spcAft>
                          <a:spcPts val="0"/>
                        </a:spcAft>
                      </a:pPr>
                      <a:r>
                        <a:rPr lang="de-DE" sz="1250" dirty="0">
                          <a:solidFill>
                            <a:srgbClr val="000000"/>
                          </a:solidFill>
                          <a:effectLst/>
                          <a:latin typeface="+mj-lt"/>
                        </a:rPr>
                        <a:t>Wie eindeutig/offen ist die zu entwickelnde Lösung?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DE" sz="1250" kern="1200" dirty="0">
                          <a:solidFill>
                            <a:schemeClr val="tx2">
                              <a:lumMod val="75000"/>
                            </a:schemeClr>
                          </a:solidFill>
                          <a:effectLst/>
                          <a:latin typeface="+mj-lt"/>
                          <a:ea typeface="+mn-ea"/>
                          <a:cs typeface="+mn-cs"/>
                        </a:rPr>
                        <a:t>Lösung eindeutig</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DE" sz="1250" kern="1200" dirty="0">
                          <a:solidFill>
                            <a:schemeClr val="tx2">
                              <a:lumMod val="75000"/>
                            </a:schemeClr>
                          </a:solidFill>
                          <a:effectLst/>
                          <a:latin typeface="+mj-lt"/>
                          <a:ea typeface="+mn-ea"/>
                          <a:cs typeface="+mn-cs"/>
                        </a:rPr>
                        <a:t>Lösung aus fest definiertem begrenzten Lösungsraum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lösungsoffen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440847052"/>
                  </a:ext>
                </a:extLst>
              </a:tr>
              <a:tr h="589505">
                <a:tc>
                  <a:txBody>
                    <a:bodyPr/>
                    <a:lstStyle/>
                    <a:p>
                      <a:pPr marL="71755" marR="71755" algn="ctr">
                        <a:lnSpc>
                          <a:spcPct val="107000"/>
                        </a:lnSpc>
                        <a:spcAft>
                          <a:spcPts val="0"/>
                        </a:spcAft>
                      </a:pPr>
                      <a:r>
                        <a:rPr lang="de-DE" sz="900" b="0" dirty="0">
                          <a:solidFill>
                            <a:schemeClr val="bg1"/>
                          </a:solidFill>
                          <a:effectLst/>
                          <a:latin typeface="+mj-lt"/>
                        </a:rPr>
                        <a:t>Dynamik</a:t>
                      </a:r>
                      <a:endParaRPr lang="de-DE" sz="9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Ist die Situation dynamisch?</a:t>
                      </a:r>
                    </a:p>
                    <a:p>
                      <a:pPr>
                        <a:lnSpc>
                          <a:spcPct val="107000"/>
                        </a:lnSpc>
                        <a:spcAft>
                          <a:spcPts val="0"/>
                        </a:spcAft>
                      </a:pPr>
                      <a:endParaRPr lang="de-DE" sz="1250" dirty="0">
                        <a:solidFill>
                          <a:srgbClr val="000000"/>
                        </a:solidFill>
                        <a:effectLst/>
                        <a:latin typeface="+mj-lt"/>
                      </a:endParaRPr>
                    </a:p>
                    <a:p>
                      <a:pPr>
                        <a:lnSpc>
                          <a:spcPct val="107000"/>
                        </a:lnSpc>
                        <a:spcAft>
                          <a:spcPts val="0"/>
                        </a:spcAft>
                      </a:pP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statische Situation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dynamische Situation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832617664"/>
                  </a:ext>
                </a:extLst>
              </a:tr>
              <a:tr h="589505">
                <a:tc>
                  <a:txBody>
                    <a:bodyPr/>
                    <a:lstStyle/>
                    <a:p>
                      <a:pPr marL="71755" marR="71755" algn="ctr">
                        <a:lnSpc>
                          <a:spcPct val="107000"/>
                        </a:lnSpc>
                        <a:spcAft>
                          <a:spcPts val="0"/>
                        </a:spcAft>
                      </a:pPr>
                      <a:r>
                        <a:rPr lang="de-DE" sz="900" b="0" dirty="0">
                          <a:solidFill>
                            <a:schemeClr val="bg1"/>
                          </a:solidFill>
                          <a:effectLst/>
                          <a:latin typeface="+mj-lt"/>
                        </a:rPr>
                        <a:t>Vernetzt-</a:t>
                      </a:r>
                      <a:r>
                        <a:rPr lang="de-DE" sz="900" b="0" dirty="0" err="1">
                          <a:solidFill>
                            <a:schemeClr val="bg1"/>
                          </a:solidFill>
                          <a:effectLst/>
                          <a:latin typeface="+mj-lt"/>
                        </a:rPr>
                        <a:t>heit</a:t>
                      </a:r>
                      <a:endParaRPr lang="de-DE" sz="9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Müssen Nebenwirkungen bei der Entscheidungsfindung bzw. Lösungsentwicklung berücksichtigt werden? </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keine Nebenwirkungen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Nebenwirkungen, ohne negative Konsequenzen (Synergieeffekte)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Nebenwirkungen mit möglichen negativen Konsequenzen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790459395"/>
                  </a:ext>
                </a:extLst>
              </a:tr>
              <a:tr h="988391">
                <a:tc>
                  <a:txBody>
                    <a:bodyPr/>
                    <a:lstStyle/>
                    <a:p>
                      <a:pPr marL="71755" marR="71755" algn="ctr">
                        <a:lnSpc>
                          <a:spcPct val="107000"/>
                        </a:lnSpc>
                        <a:spcAft>
                          <a:spcPts val="0"/>
                        </a:spcAft>
                      </a:pPr>
                      <a:r>
                        <a:rPr lang="de-DE" sz="900" b="0" dirty="0">
                          <a:solidFill>
                            <a:schemeClr val="bg1"/>
                          </a:solidFill>
                          <a:effectLst/>
                          <a:latin typeface="+mj-lt"/>
                        </a:rPr>
                        <a:t>Interessens-berücksichtigung</a:t>
                      </a:r>
                      <a:endParaRPr lang="de-DE" sz="9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Müssen Interessen verschiedener Stakeholder (Geschäftspartner, Kunden, Geldgeber etc.) für die Entscheidungsfindung/Lösungsentwicklung berücksichtigt werden und sind diese widersprüchlich?</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nur betriebliche Perspektive</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betriebliche Perspektive und Perspektive eines Stakeholders</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betriebliche Perspektive und Perspektive von mindestens zwei Stakeholdern (Widersprüchliche Interessen)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26357626"/>
                  </a:ext>
                </a:extLst>
              </a:tr>
              <a:tr h="390063">
                <a:tc>
                  <a:txBody>
                    <a:bodyPr/>
                    <a:lstStyle/>
                    <a:p>
                      <a:pPr marL="71755" marR="71755" algn="ctr">
                        <a:lnSpc>
                          <a:spcPct val="107000"/>
                        </a:lnSpc>
                        <a:spcAft>
                          <a:spcPts val="0"/>
                        </a:spcAft>
                      </a:pPr>
                      <a:r>
                        <a:rPr lang="de-DE" sz="800" b="0" dirty="0" err="1">
                          <a:solidFill>
                            <a:schemeClr val="bg1"/>
                          </a:solidFill>
                          <a:effectLst/>
                          <a:latin typeface="+mj-lt"/>
                        </a:rPr>
                        <a:t>Kont</a:t>
                      </a:r>
                      <a:r>
                        <a:rPr lang="de-DE" sz="800" b="0" dirty="0">
                          <a:solidFill>
                            <a:schemeClr val="bg1"/>
                          </a:solidFill>
                          <a:effectLst/>
                          <a:latin typeface="+mj-lt"/>
                        </a:rPr>
                        <a:t>-rolle</a:t>
                      </a:r>
                      <a:endParaRPr lang="de-DE" sz="8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Ist die Entscheidung bzw. Lösung zu begründen?</a:t>
                      </a:r>
                    </a:p>
                    <a:p>
                      <a:pPr>
                        <a:lnSpc>
                          <a:spcPct val="107000"/>
                        </a:lnSpc>
                        <a:spcAft>
                          <a:spcPts val="0"/>
                        </a:spcAft>
                      </a:pP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nein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ja, aus einer Perspektive</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Ja, mehrperspektivisch</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56741524"/>
                  </a:ext>
                </a:extLst>
              </a:tr>
            </a:tbl>
          </a:graphicData>
        </a:graphic>
      </p:graphicFrame>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26</a:t>
            </a:fld>
            <a:endParaRPr lang="de-DE"/>
          </a:p>
        </p:txBody>
      </p:sp>
    </p:spTree>
    <p:extLst>
      <p:ext uri="{BB962C8B-B14F-4D97-AF65-F5344CB8AC3E}">
        <p14:creationId xmlns:p14="http://schemas.microsoft.com/office/powerpoint/2010/main" val="519435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sp>
        <p:nvSpPr>
          <p:cNvPr id="3" name="Inhaltsplatzhalter 2"/>
          <p:cNvSpPr>
            <a:spLocks noGrp="1"/>
          </p:cNvSpPr>
          <p:nvPr>
            <p:ph idx="1"/>
          </p:nvPr>
        </p:nvSpPr>
        <p:spPr/>
        <p:txBody>
          <a:bodyPr>
            <a:normAutofit/>
          </a:bodyPr>
          <a:lstStyle/>
          <a:p>
            <a:pPr marL="0" indent="0">
              <a:lnSpc>
                <a:spcPct val="150000"/>
              </a:lnSpc>
              <a:buNone/>
            </a:pPr>
            <a:r>
              <a:rPr lang="de-DE" sz="2000"/>
              <a:t>„Sie </a:t>
            </a:r>
            <a:r>
              <a:rPr lang="de-DE" sz="1800" dirty="0"/>
              <a:t>sind in der Einkaufsabteilung tätig und haben die Aufgabe, 135 Rahmen für das Fahrrad Typ ‚SXB‘ bei dem preisgünstigsten Lieferanten zu bestellen.“ [Drei Angebote von Lieferanten mit Angaben zu Preis, Qualität und Lieferzeit liegen vor]</a:t>
            </a:r>
          </a:p>
          <a:p>
            <a:pPr marL="0" indent="0">
              <a:lnSpc>
                <a:spcPct val="150000"/>
              </a:lnSpc>
              <a:buNone/>
            </a:pPr>
            <a:endParaRPr lang="de-DE" sz="1800" dirty="0"/>
          </a:p>
          <a:p>
            <a:pPr marL="0" indent="0">
              <a:lnSpc>
                <a:spcPct val="150000"/>
              </a:lnSpc>
              <a:buNone/>
            </a:pPr>
            <a:r>
              <a:rPr lang="de-DE" sz="1800" b="1" dirty="0"/>
              <a:t>Bitte </a:t>
            </a:r>
            <a:r>
              <a:rPr lang="de-DE" sz="1800" b="1"/>
              <a:t>überlegen Sie sich, </a:t>
            </a:r>
            <a:r>
              <a:rPr lang="de-DE" sz="1800" b="1" dirty="0"/>
              <a:t>wie Sie diese Aufgabe hinsichtlich der Ausprägung der Merkmale problemhaltiger Aufgaben sowie hinsichtlich ihrer beruflichen Relevanz und ihrer Authentizität bewerten. Nutzen Sie hierfür die Ihnen zur Verfügung gestellte Tabelle.</a:t>
            </a:r>
          </a:p>
          <a:p>
            <a:pPr marL="0" indent="0" algn="r">
              <a:lnSpc>
                <a:spcPct val="150000"/>
              </a:lnSpc>
              <a:buNone/>
            </a:pPr>
            <a:r>
              <a:rPr lang="de-DE" sz="1800" b="1" dirty="0"/>
              <a:t>Gemeinsam</a:t>
            </a:r>
          </a:p>
          <a:p>
            <a:pPr marL="0" indent="0" algn="r">
              <a:lnSpc>
                <a:spcPct val="150000"/>
              </a:lnSpc>
              <a:buNone/>
            </a:pPr>
            <a:endParaRPr lang="de-DE" sz="2000" b="1" dirty="0"/>
          </a:p>
          <a:p>
            <a:pPr marL="0" indent="0" algn="r">
              <a:lnSpc>
                <a:spcPct val="150000"/>
              </a:lnSpc>
              <a:buNone/>
            </a:pPr>
            <a:endParaRPr lang="de-DE" sz="2000" b="1" dirty="0"/>
          </a:p>
          <a:p>
            <a:pPr marL="0" indent="0" algn="r">
              <a:lnSpc>
                <a:spcPct val="150000"/>
              </a:lnSpc>
              <a:buNone/>
            </a:pPr>
            <a:endParaRPr lang="de-DE" sz="2000" b="1" dirty="0"/>
          </a:p>
          <a:p>
            <a:pPr marL="0" indent="0" algn="r">
              <a:lnSpc>
                <a:spcPct val="150000"/>
              </a:lnSpc>
              <a:buNone/>
            </a:pPr>
            <a:endParaRPr lang="de-DE" sz="2000" b="1" dirty="0"/>
          </a:p>
          <a:p>
            <a:pPr marL="0" indent="0" algn="r">
              <a:lnSpc>
                <a:spcPct val="150000"/>
              </a:lnSpc>
              <a:buNone/>
            </a:pPr>
            <a:endParaRPr lang="de-DE" sz="2000" b="1" dirty="0"/>
          </a:p>
          <a:p>
            <a:pPr marL="0" indent="0">
              <a:buNone/>
            </a:pPr>
            <a:endParaRPr lang="de-DE" dirty="0"/>
          </a:p>
        </p:txBody>
      </p:sp>
      <p:sp>
        <p:nvSpPr>
          <p:cNvPr id="5" name="Fußzeilenplatzhalter 4"/>
          <p:cNvSpPr>
            <a:spLocks noGrp="1"/>
          </p:cNvSpPr>
          <p:nvPr>
            <p:ph type="ftr" sz="quarter" idx="3"/>
          </p:nvPr>
        </p:nvSpPr>
        <p:spPr>
          <a:xfrm>
            <a:off x="1552506" y="6492875"/>
            <a:ext cx="9025589" cy="365125"/>
          </a:xfrm>
        </p:spPr>
        <p:txBody>
          <a:bodyPr/>
          <a:lstStyle/>
          <a:p>
            <a:r>
              <a:rPr lang="de-DE" dirty="0"/>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27</a:t>
            </a:fld>
            <a:endParaRPr lang="de-DE"/>
          </a:p>
        </p:txBody>
      </p:sp>
      <p:pic>
        <p:nvPicPr>
          <p:cNvPr id="7" name="Grafik 6" descr="Stoppuhr">
            <a:extLst>
              <a:ext uri="{FF2B5EF4-FFF2-40B4-BE49-F238E27FC236}">
                <a16:creationId xmlns:a16="http://schemas.microsoft.com/office/drawing/2014/main" id="{27EC4450-9E4C-4118-BA51-037ADED106ED}"/>
              </a:ext>
            </a:extLst>
          </p:cNvPr>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435333" y="4114888"/>
            <a:ext cx="720000" cy="720000"/>
          </a:xfrm>
          <a:prstGeom prst="rect">
            <a:avLst/>
          </a:prstGeom>
        </p:spPr>
      </p:pic>
      <p:pic>
        <p:nvPicPr>
          <p:cNvPr id="10" name="Grafik 9">
            <a:extLst>
              <a:ext uri="{FF2B5EF4-FFF2-40B4-BE49-F238E27FC236}">
                <a16:creationId xmlns:a16="http://schemas.microsoft.com/office/drawing/2014/main" id="{F35605B3-3A4B-46A8-A59A-6EA4E55167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67" r="2270"/>
          <a:stretch/>
        </p:blipFill>
        <p:spPr>
          <a:xfrm>
            <a:off x="6990375" y="4146969"/>
            <a:ext cx="2444958" cy="2237397"/>
          </a:xfrm>
          <a:prstGeom prst="rect">
            <a:avLst/>
          </a:prstGeom>
        </p:spPr>
      </p:pic>
      <p:sp>
        <p:nvSpPr>
          <p:cNvPr id="11" name="Textfeld 10">
            <a:extLst>
              <a:ext uri="{FF2B5EF4-FFF2-40B4-BE49-F238E27FC236}">
                <a16:creationId xmlns:a16="http://schemas.microsoft.com/office/drawing/2014/main" id="{8686B281-7BF0-452A-A5B8-55300CB8CBF2}"/>
              </a:ext>
            </a:extLst>
          </p:cNvPr>
          <p:cNvSpPr txBox="1"/>
          <p:nvPr/>
        </p:nvSpPr>
        <p:spPr>
          <a:xfrm>
            <a:off x="8388405" y="6176963"/>
            <a:ext cx="1046928" cy="246221"/>
          </a:xfrm>
          <a:prstGeom prst="rect">
            <a:avLst/>
          </a:prstGeom>
          <a:noFill/>
        </p:spPr>
        <p:txBody>
          <a:bodyPr wrap="square" rtlCol="0">
            <a:spAutoFit/>
          </a:bodyPr>
          <a:lstStyle/>
          <a:p>
            <a:r>
              <a:rPr lang="de-DE" sz="1000" dirty="0"/>
              <a:t>123rf.com</a:t>
            </a:r>
          </a:p>
        </p:txBody>
      </p:sp>
    </p:spTree>
    <p:extLst>
      <p:ext uri="{BB962C8B-B14F-4D97-AF65-F5344CB8AC3E}">
        <p14:creationId xmlns:p14="http://schemas.microsoft.com/office/powerpoint/2010/main" val="2995615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sp>
        <p:nvSpPr>
          <p:cNvPr id="3" name="Inhaltsplatzhalter 2"/>
          <p:cNvSpPr>
            <a:spLocks noGrp="1"/>
          </p:cNvSpPr>
          <p:nvPr>
            <p:ph idx="1"/>
          </p:nvPr>
        </p:nvSpPr>
        <p:spPr>
          <a:xfrm>
            <a:off x="423984" y="1289538"/>
            <a:ext cx="11518180" cy="5568462"/>
          </a:xfrm>
        </p:spPr>
        <p:txBody>
          <a:bodyPr>
            <a:normAutofit fontScale="25000" lnSpcReduction="20000"/>
          </a:bodyPr>
          <a:lstStyle/>
          <a:p>
            <a:pPr marL="0" indent="0" defTabSz="750888">
              <a:buNone/>
              <a:tabLst>
                <a:tab pos="4572000" algn="l"/>
                <a:tab pos="4754563" algn="l"/>
              </a:tabLst>
            </a:pPr>
            <a:r>
              <a:rPr lang="de-DE" sz="7200" dirty="0">
                <a:solidFill>
                  <a:srgbClr val="000000"/>
                </a:solidFill>
              </a:rPr>
              <a:t>„Sie arbeiten bei einem Süßwarenhersteller und erhalten folgende E-Mail von Ihrem Vorgesetzten:</a:t>
            </a:r>
          </a:p>
          <a:p>
            <a:pPr marL="0" indent="0">
              <a:lnSpc>
                <a:spcPct val="150000"/>
              </a:lnSpc>
              <a:buNone/>
            </a:pPr>
            <a:endParaRPr lang="de-DE" sz="7200" dirty="0"/>
          </a:p>
          <a:p>
            <a:pPr marL="0" indent="0">
              <a:lnSpc>
                <a:spcPct val="150000"/>
              </a:lnSpc>
            </a:pPr>
            <a:endParaRPr lang="de-DE" sz="7200" dirty="0"/>
          </a:p>
          <a:p>
            <a:pPr marL="0" indent="0">
              <a:lnSpc>
                <a:spcPct val="150000"/>
              </a:lnSpc>
              <a:buNone/>
            </a:pPr>
            <a:endParaRPr lang="de-DE" sz="7200" dirty="0"/>
          </a:p>
          <a:p>
            <a:pPr marL="0" indent="0">
              <a:lnSpc>
                <a:spcPct val="150000"/>
              </a:lnSpc>
              <a:buNone/>
            </a:pPr>
            <a:endParaRPr lang="de-DE" sz="7200" b="1" dirty="0"/>
          </a:p>
          <a:p>
            <a:pPr marL="0" indent="0">
              <a:lnSpc>
                <a:spcPct val="150000"/>
              </a:lnSpc>
              <a:buNone/>
            </a:pPr>
            <a:endParaRPr lang="de-DE" sz="7200" b="1" dirty="0"/>
          </a:p>
          <a:p>
            <a:pPr marL="0" indent="0">
              <a:lnSpc>
                <a:spcPct val="150000"/>
              </a:lnSpc>
              <a:buNone/>
            </a:pPr>
            <a:endParaRPr lang="de-DE" sz="7200" b="1" dirty="0"/>
          </a:p>
          <a:p>
            <a:pPr marL="0" indent="0" algn="r">
              <a:lnSpc>
                <a:spcPct val="150000"/>
              </a:lnSpc>
              <a:buNone/>
            </a:pPr>
            <a:endParaRPr lang="de-DE" sz="7200" b="1" dirty="0"/>
          </a:p>
          <a:p>
            <a:pPr marL="0" indent="0">
              <a:lnSpc>
                <a:spcPct val="150000"/>
              </a:lnSpc>
              <a:buNone/>
            </a:pPr>
            <a:r>
              <a:rPr lang="de-DE" sz="7200" b="1" dirty="0"/>
              <a:t>									       10 Minuten</a:t>
            </a:r>
          </a:p>
          <a:p>
            <a:pPr marL="0" indent="0">
              <a:lnSpc>
                <a:spcPct val="150000"/>
              </a:lnSpc>
              <a:buNone/>
            </a:pPr>
            <a:endParaRPr lang="de-DE" sz="2400" b="1" dirty="0"/>
          </a:p>
          <a:p>
            <a:pPr marL="0" indent="0">
              <a:lnSpc>
                <a:spcPct val="120000"/>
              </a:lnSpc>
              <a:buNone/>
            </a:pPr>
            <a:r>
              <a:rPr lang="de-DE" sz="6400" b="1" dirty="0"/>
              <a:t>Bitte überlegen Sie sich in Ihrer Gruppe, wie Sie diese Aufgabe hinsichtlich der Ausprägung der Merkmale problemhaltiger Aufgaben sowie hinsichtlich ihrer beruflichen Relevanz und ihrer Authentizität bewerten. Nutzen Sie hierfür die Ihnen zur Verfügung gestellte Tabelle.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pic>
        <p:nvPicPr>
          <p:cNvPr id="13" name="Grafik 12">
            <a:extLst>
              <a:ext uri="{FF2B5EF4-FFF2-40B4-BE49-F238E27FC236}">
                <a16:creationId xmlns:a16="http://schemas.microsoft.com/office/drawing/2014/main" id="{C0255001-07E7-48CC-88CD-617039E73219}"/>
              </a:ext>
            </a:extLst>
          </p:cNvPr>
          <p:cNvPicPr>
            <a:picLocks noChangeAspect="1"/>
          </p:cNvPicPr>
          <p:nvPr/>
        </p:nvPicPr>
        <p:blipFill rotWithShape="1">
          <a:blip r:embed="rId3">
            <a:extLst>
              <a:ext uri="{28A0092B-C50C-407E-A947-70E740481C1C}">
                <a14:useLocalDpi xmlns:a14="http://schemas.microsoft.com/office/drawing/2010/main" val="0"/>
              </a:ext>
            </a:extLst>
          </a:blip>
          <a:srcRect t="10567" r="2270"/>
          <a:stretch/>
        </p:blipFill>
        <p:spPr>
          <a:xfrm>
            <a:off x="9076527" y="2352090"/>
            <a:ext cx="3075590" cy="2814492"/>
          </a:xfrm>
          <a:prstGeom prst="rect">
            <a:avLst/>
          </a:prstGeom>
        </p:spPr>
      </p:pic>
      <p:sp>
        <p:nvSpPr>
          <p:cNvPr id="14" name="Textfeld 13">
            <a:extLst>
              <a:ext uri="{FF2B5EF4-FFF2-40B4-BE49-F238E27FC236}">
                <a16:creationId xmlns:a16="http://schemas.microsoft.com/office/drawing/2014/main" id="{B4D01792-257D-43A7-9648-DE06822BE418}"/>
              </a:ext>
            </a:extLst>
          </p:cNvPr>
          <p:cNvSpPr txBox="1"/>
          <p:nvPr/>
        </p:nvSpPr>
        <p:spPr>
          <a:xfrm>
            <a:off x="11105189" y="4866955"/>
            <a:ext cx="1046928" cy="246221"/>
          </a:xfrm>
          <a:prstGeom prst="rect">
            <a:avLst/>
          </a:prstGeom>
          <a:noFill/>
        </p:spPr>
        <p:txBody>
          <a:bodyPr wrap="square" rtlCol="0">
            <a:spAutoFit/>
          </a:bodyPr>
          <a:lstStyle/>
          <a:p>
            <a:r>
              <a:rPr lang="de-DE" sz="1000" dirty="0"/>
              <a:t>123rf.com</a:t>
            </a:r>
          </a:p>
        </p:txBody>
      </p:sp>
      <p:sp>
        <p:nvSpPr>
          <p:cNvPr id="6" name="Foliennummernplatzhalter 5"/>
          <p:cNvSpPr>
            <a:spLocks noGrp="1"/>
          </p:cNvSpPr>
          <p:nvPr>
            <p:ph type="sldNum" sz="quarter" idx="12"/>
          </p:nvPr>
        </p:nvSpPr>
        <p:spPr/>
        <p:txBody>
          <a:bodyPr/>
          <a:lstStyle/>
          <a:p>
            <a:fld id="{A34E550B-A5C8-472B-8C0F-594213A0DDE7}" type="slidenum">
              <a:rPr lang="de-DE" smtClean="0"/>
              <a:pPr/>
              <a:t>28</a:t>
            </a:fld>
            <a:endParaRPr lang="de-DE" dirty="0"/>
          </a:p>
        </p:txBody>
      </p:sp>
      <p:pic>
        <p:nvPicPr>
          <p:cNvPr id="7" name="Grafik 6" descr="Stoppuhr">
            <a:extLst>
              <a:ext uri="{FF2B5EF4-FFF2-40B4-BE49-F238E27FC236}">
                <a16:creationId xmlns:a16="http://schemas.microsoft.com/office/drawing/2014/main" id="{27EC4450-9E4C-4118-BA51-037ADED106ED}"/>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356527" y="4823394"/>
            <a:ext cx="720000" cy="720000"/>
          </a:xfrm>
          <a:prstGeom prst="rect">
            <a:avLst/>
          </a:prstGeom>
        </p:spPr>
      </p:pic>
      <p:pic>
        <p:nvPicPr>
          <p:cNvPr id="8" name="Grafik 7">
            <a:extLst>
              <a:ext uri="{FF2B5EF4-FFF2-40B4-BE49-F238E27FC236}">
                <a16:creationId xmlns:a16="http://schemas.microsoft.com/office/drawing/2014/main" id="{6A9F505F-4BEC-445E-9DA1-60374AD29715}"/>
              </a:ext>
            </a:extLst>
          </p:cNvPr>
          <p:cNvPicPr>
            <a:picLocks noChangeAspect="1"/>
          </p:cNvPicPr>
          <p:nvPr/>
        </p:nvPicPr>
        <p:blipFill rotWithShape="1">
          <a:blip r:embed="rId6"/>
          <a:srcRect t="23610"/>
          <a:stretch/>
        </p:blipFill>
        <p:spPr>
          <a:xfrm>
            <a:off x="599790" y="1552503"/>
            <a:ext cx="6900289" cy="4087797"/>
          </a:xfrm>
          <a:prstGeom prst="rect">
            <a:avLst/>
          </a:prstGeom>
          <a:ln>
            <a:solidFill>
              <a:srgbClr val="000000"/>
            </a:solidFill>
          </a:ln>
        </p:spPr>
      </p:pic>
      <p:sp>
        <p:nvSpPr>
          <p:cNvPr id="9" name="Textfeld 8">
            <a:extLst>
              <a:ext uri="{FF2B5EF4-FFF2-40B4-BE49-F238E27FC236}">
                <a16:creationId xmlns:a16="http://schemas.microsoft.com/office/drawing/2014/main" id="{FE04D385-86F0-4AA6-8F23-DCB554BCC276}"/>
              </a:ext>
            </a:extLst>
          </p:cNvPr>
          <p:cNvSpPr txBox="1"/>
          <p:nvPr/>
        </p:nvSpPr>
        <p:spPr>
          <a:xfrm>
            <a:off x="1150215" y="1831612"/>
            <a:ext cx="2147299" cy="230832"/>
          </a:xfrm>
          <a:prstGeom prst="rect">
            <a:avLst/>
          </a:prstGeom>
          <a:solidFill>
            <a:schemeClr val="bg1"/>
          </a:solidFill>
        </p:spPr>
        <p:txBody>
          <a:bodyPr wrap="square" rtlCol="0">
            <a:spAutoFit/>
          </a:bodyPr>
          <a:lstStyle/>
          <a:p>
            <a:r>
              <a:rPr lang="de-DE" sz="900" dirty="0">
                <a:solidFill>
                  <a:srgbClr val="817D75"/>
                </a:solidFill>
                <a:latin typeface="+mj-lt"/>
                <a:ea typeface="Tahoma" panose="020B0604030504040204" pitchFamily="34" charset="0"/>
                <a:cs typeface="Tahoma" panose="020B0604030504040204" pitchFamily="34" charset="0"/>
              </a:rPr>
              <a:t>Samuel Koch &lt;koch@suesswaren.de&gt;</a:t>
            </a:r>
          </a:p>
        </p:txBody>
      </p:sp>
      <p:sp>
        <p:nvSpPr>
          <p:cNvPr id="10" name="Textfeld 9">
            <a:extLst>
              <a:ext uri="{FF2B5EF4-FFF2-40B4-BE49-F238E27FC236}">
                <a16:creationId xmlns:a16="http://schemas.microsoft.com/office/drawing/2014/main" id="{C622CD56-E812-42F8-B2E8-897162912E5C}"/>
              </a:ext>
            </a:extLst>
          </p:cNvPr>
          <p:cNvSpPr txBox="1"/>
          <p:nvPr/>
        </p:nvSpPr>
        <p:spPr>
          <a:xfrm>
            <a:off x="1311859" y="2048216"/>
            <a:ext cx="2147299" cy="215444"/>
          </a:xfrm>
          <a:prstGeom prst="rect">
            <a:avLst/>
          </a:prstGeom>
          <a:solidFill>
            <a:schemeClr val="bg1"/>
          </a:solidFill>
        </p:spPr>
        <p:txBody>
          <a:bodyPr wrap="square" rtlCol="0">
            <a:spAutoFit/>
          </a:bodyPr>
          <a:lstStyle/>
          <a:p>
            <a:r>
              <a:rPr lang="de-DE" sz="800" dirty="0">
                <a:solidFill>
                  <a:srgbClr val="817D75"/>
                </a:solidFill>
                <a:latin typeface="+mj-lt"/>
                <a:ea typeface="Tahoma" panose="020B0604030504040204" pitchFamily="34" charset="0"/>
                <a:cs typeface="Tahoma" panose="020B0604030504040204" pitchFamily="34" charset="0"/>
              </a:rPr>
              <a:t>Laura Stern &lt;stern@suesswaren.de&gt;</a:t>
            </a:r>
          </a:p>
        </p:txBody>
      </p:sp>
      <p:sp>
        <p:nvSpPr>
          <p:cNvPr id="11" name="Ellipse 10">
            <a:extLst>
              <a:ext uri="{FF2B5EF4-FFF2-40B4-BE49-F238E27FC236}">
                <a16:creationId xmlns:a16="http://schemas.microsoft.com/office/drawing/2014/main" id="{257E16DC-644B-40E6-BA64-39A6D9B40411}"/>
              </a:ext>
            </a:extLst>
          </p:cNvPr>
          <p:cNvSpPr/>
          <p:nvPr/>
        </p:nvSpPr>
        <p:spPr bwMode="auto">
          <a:xfrm>
            <a:off x="696772" y="1831612"/>
            <a:ext cx="427556" cy="432048"/>
          </a:xfrm>
          <a:prstGeom prst="ellipse">
            <a:avLst/>
          </a:prstGeom>
          <a:solidFill>
            <a:srgbClr val="004F8F"/>
          </a:solidFill>
          <a:ln w="25400" cap="flat" cmpd="sng" algn="ctr">
            <a:solidFill>
              <a:srgbClr val="004F8F"/>
            </a:solidFill>
            <a:prstDash val="solid"/>
            <a:bevel/>
            <a:headEnd type="none" w="med" len="med"/>
            <a:tailEnd type="none" w="med" len="med"/>
          </a:ln>
          <a:effectLst/>
        </p:spPr>
        <p:txBody>
          <a:bodyPr vert="horz" wrap="square" lIns="45720" tIns="45720" rIns="45720" bIns="45720" numCol="1" rtlCol="0" anchor="ctr" anchorCtr="0" compatLnSpc="1">
            <a:prstTxWarp prst="textNoShape">
              <a:avLst/>
            </a:prstTxWarp>
            <a:spAutoFit/>
          </a:bodyPr>
          <a:lstStyle/>
          <a:p>
            <a:pPr eaLnBrk="1"/>
            <a:r>
              <a:rPr lang="de-DE" dirty="0">
                <a:solidFill>
                  <a:schemeClr val="bg1"/>
                </a:solidFill>
                <a:latin typeface="+mj-lt"/>
              </a:rPr>
              <a:t>LS</a:t>
            </a:r>
          </a:p>
        </p:txBody>
      </p:sp>
    </p:spTree>
    <p:extLst>
      <p:ext uri="{BB962C8B-B14F-4D97-AF65-F5344CB8AC3E}">
        <p14:creationId xmlns:p14="http://schemas.microsoft.com/office/powerpoint/2010/main" val="2264472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graphicFrame>
        <p:nvGraphicFramePr>
          <p:cNvPr id="7" name="Inhaltsplatzhalter 6"/>
          <p:cNvGraphicFramePr>
            <a:graphicFrameLocks noGrp="1"/>
          </p:cNvGraphicFramePr>
          <p:nvPr>
            <p:ph idx="1"/>
            <p:extLst>
              <p:ext uri="{D42A27DB-BD31-4B8C-83A1-F6EECF244321}">
                <p14:modId xmlns:p14="http://schemas.microsoft.com/office/powerpoint/2010/main" val="1608721531"/>
              </p:ext>
            </p:extLst>
          </p:nvPr>
        </p:nvGraphicFramePr>
        <p:xfrm>
          <a:off x="423984" y="1266879"/>
          <a:ext cx="11595022" cy="5297579"/>
        </p:xfrm>
        <a:graphic>
          <a:graphicData uri="http://schemas.openxmlformats.org/drawingml/2006/table">
            <a:tbl>
              <a:tblPr firstRow="1" bandRow="1">
                <a:tableStyleId>{5C22544A-7EE6-4342-B048-85BDC9FD1C3A}</a:tableStyleId>
              </a:tblPr>
              <a:tblGrid>
                <a:gridCol w="438109">
                  <a:extLst>
                    <a:ext uri="{9D8B030D-6E8A-4147-A177-3AD203B41FA5}">
                      <a16:colId xmlns:a16="http://schemas.microsoft.com/office/drawing/2014/main" val="1568769480"/>
                    </a:ext>
                  </a:extLst>
                </a:gridCol>
                <a:gridCol w="4558404">
                  <a:extLst>
                    <a:ext uri="{9D8B030D-6E8A-4147-A177-3AD203B41FA5}">
                      <a16:colId xmlns:a16="http://schemas.microsoft.com/office/drawing/2014/main" val="2328253686"/>
                    </a:ext>
                  </a:extLst>
                </a:gridCol>
                <a:gridCol w="2199503">
                  <a:extLst>
                    <a:ext uri="{9D8B030D-6E8A-4147-A177-3AD203B41FA5}">
                      <a16:colId xmlns:a16="http://schemas.microsoft.com/office/drawing/2014/main" val="3449950440"/>
                    </a:ext>
                  </a:extLst>
                </a:gridCol>
                <a:gridCol w="2199503">
                  <a:extLst>
                    <a:ext uri="{9D8B030D-6E8A-4147-A177-3AD203B41FA5}">
                      <a16:colId xmlns:a16="http://schemas.microsoft.com/office/drawing/2014/main" val="3084779502"/>
                    </a:ext>
                  </a:extLst>
                </a:gridCol>
                <a:gridCol w="2199503">
                  <a:extLst>
                    <a:ext uri="{9D8B030D-6E8A-4147-A177-3AD203B41FA5}">
                      <a16:colId xmlns:a16="http://schemas.microsoft.com/office/drawing/2014/main" val="2380163597"/>
                    </a:ext>
                  </a:extLst>
                </a:gridCol>
              </a:tblGrid>
              <a:tr h="369618">
                <a:tc gridSpan="2">
                  <a:txBody>
                    <a:bodyPr/>
                    <a:lstStyle/>
                    <a:p>
                      <a:pPr>
                        <a:lnSpc>
                          <a:spcPct val="107000"/>
                        </a:lnSpc>
                        <a:spcAft>
                          <a:spcPts val="0"/>
                        </a:spcAft>
                      </a:pPr>
                      <a:r>
                        <a:rPr lang="de-DE" sz="1200" dirty="0">
                          <a:solidFill>
                            <a:schemeClr val="bg1"/>
                          </a:solidFill>
                          <a:effectLst/>
                          <a:latin typeface="+mj-lt"/>
                        </a:rPr>
                        <a:t>Merkmal/Frage</a:t>
                      </a:r>
                      <a:endParaRPr lang="de-DE" sz="120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hMerge="1">
                  <a:txBody>
                    <a:bodyPr/>
                    <a:lstStyle/>
                    <a:p>
                      <a:endParaRPr lang="de-DE"/>
                    </a:p>
                  </a:txBody>
                  <a:tcPr/>
                </a:tc>
                <a:tc>
                  <a:txBody>
                    <a:bodyPr/>
                    <a:lstStyle/>
                    <a:p>
                      <a:pPr algn="ctr">
                        <a:lnSpc>
                          <a:spcPct val="107000"/>
                        </a:lnSpc>
                        <a:spcAft>
                          <a:spcPts val="0"/>
                        </a:spcAft>
                      </a:pPr>
                      <a:r>
                        <a:rPr lang="de-DE" sz="1200" dirty="0">
                          <a:solidFill>
                            <a:schemeClr val="bg1"/>
                          </a:solidFill>
                          <a:effectLst/>
                          <a:latin typeface="+mj-lt"/>
                          <a:ea typeface="+mn-ea"/>
                          <a:cs typeface="+mn-cs"/>
                        </a:rPr>
                        <a:t>Keine/kaum Ausprägung</a:t>
                      </a:r>
                      <a:endParaRPr lang="de-DE" sz="120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a:lnSpc>
                          <a:spcPct val="107000"/>
                        </a:lnSpc>
                        <a:spcAft>
                          <a:spcPts val="0"/>
                        </a:spcAft>
                      </a:pPr>
                      <a:r>
                        <a:rPr lang="de-DE" sz="1200" dirty="0">
                          <a:solidFill>
                            <a:schemeClr val="bg1"/>
                          </a:solidFill>
                          <a:effectLst/>
                          <a:latin typeface="+mj-lt"/>
                          <a:ea typeface="Calibri" panose="020F0502020204030204" pitchFamily="34" charset="0"/>
                          <a:cs typeface="Times New Roman" panose="02020603050405020304" pitchFamily="18" charset="0"/>
                        </a:rPr>
                        <a:t>mittlere Ausprägung</a:t>
                      </a: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gn="ctr">
                        <a:lnSpc>
                          <a:spcPct val="107000"/>
                        </a:lnSpc>
                        <a:spcAft>
                          <a:spcPts val="0"/>
                        </a:spcAft>
                      </a:pPr>
                      <a:r>
                        <a:rPr lang="de-DE" sz="1200" dirty="0">
                          <a:solidFill>
                            <a:schemeClr val="bg1"/>
                          </a:solidFill>
                          <a:effectLst/>
                          <a:latin typeface="+mj-lt"/>
                          <a:ea typeface="+mn-ea"/>
                          <a:cs typeface="+mn-cs"/>
                        </a:rPr>
                        <a:t>starke</a:t>
                      </a:r>
                      <a:r>
                        <a:rPr lang="de-DE" sz="1200" baseline="0" dirty="0">
                          <a:solidFill>
                            <a:schemeClr val="bg1"/>
                          </a:solidFill>
                          <a:effectLst/>
                          <a:latin typeface="+mj-lt"/>
                          <a:ea typeface="+mn-ea"/>
                          <a:cs typeface="+mn-cs"/>
                        </a:rPr>
                        <a:t> Ausprägung</a:t>
                      </a:r>
                      <a:endParaRPr lang="de-DE" sz="120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9662215"/>
                  </a:ext>
                </a:extLst>
              </a:tr>
              <a:tr h="443591">
                <a:tc rowSpan="5">
                  <a:txBody>
                    <a:bodyPr/>
                    <a:lstStyle/>
                    <a:p>
                      <a:pPr marL="71755" marR="71755" algn="ctr">
                        <a:lnSpc>
                          <a:spcPct val="107000"/>
                        </a:lnSpc>
                        <a:spcAft>
                          <a:spcPts val="0"/>
                        </a:spcAft>
                      </a:pPr>
                      <a:r>
                        <a:rPr lang="de-DE" sz="900" b="0" dirty="0">
                          <a:solidFill>
                            <a:schemeClr val="bg1"/>
                          </a:solidFill>
                          <a:effectLst/>
                          <a:latin typeface="+mj-lt"/>
                        </a:rPr>
                        <a:t>Klarheit/Eindeutigkeit</a:t>
                      </a:r>
                      <a:endParaRPr lang="de-DE" sz="9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Muss der Ist-Zustand präzisiert werden?</a:t>
                      </a:r>
                    </a:p>
                    <a:p>
                      <a:pPr>
                        <a:lnSpc>
                          <a:spcPct val="107000"/>
                        </a:lnSpc>
                        <a:spcAft>
                          <a:spcPts val="0"/>
                        </a:spcAft>
                      </a:pP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alle relevanten Informationen sind gegeben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vage gegeben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212211777"/>
                  </a:ext>
                </a:extLst>
              </a:tr>
              <a:tr h="399205">
                <a:tc vMerge="1">
                  <a:txBody>
                    <a:bodyPr/>
                    <a:lstStyle/>
                    <a:p>
                      <a:endParaRPr lang="de-DE"/>
                    </a:p>
                  </a:txBody>
                  <a:tcPr/>
                </a:tc>
                <a:tc>
                  <a:txBody>
                    <a:bodyPr/>
                    <a:lstStyle/>
                    <a:p>
                      <a:pPr>
                        <a:lnSpc>
                          <a:spcPct val="107000"/>
                        </a:lnSpc>
                        <a:spcAft>
                          <a:spcPts val="0"/>
                        </a:spcAft>
                      </a:pPr>
                      <a:r>
                        <a:rPr lang="de-DE" sz="1250" dirty="0">
                          <a:solidFill>
                            <a:srgbClr val="000000"/>
                          </a:solidFill>
                          <a:effectLst/>
                          <a:latin typeface="+mj-lt"/>
                        </a:rPr>
                        <a:t>Müssen Handlungsziele/ muss das Handlungsziel präzisiert werden?</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Ist konkret gegeben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vage/unkonkret gegeben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557554427"/>
                  </a:ext>
                </a:extLst>
              </a:tr>
              <a:tr h="589505">
                <a:tc vMerge="1">
                  <a:txBody>
                    <a:bodyPr/>
                    <a:lstStyle/>
                    <a:p>
                      <a:endParaRPr lang="de-DE"/>
                    </a:p>
                  </a:txBody>
                  <a:tcPr/>
                </a:tc>
                <a:tc>
                  <a:txBody>
                    <a:bodyPr/>
                    <a:lstStyle/>
                    <a:p>
                      <a:pPr>
                        <a:lnSpc>
                          <a:spcPct val="107000"/>
                        </a:lnSpc>
                        <a:spcAft>
                          <a:spcPts val="0"/>
                        </a:spcAft>
                      </a:pPr>
                      <a:r>
                        <a:rPr lang="de-DE" sz="1250" dirty="0">
                          <a:solidFill>
                            <a:srgbClr val="000000"/>
                          </a:solidFill>
                          <a:effectLst/>
                          <a:latin typeface="+mj-lt"/>
                        </a:rPr>
                        <a:t>Müssen verschiedene Informationen erschlossen </a:t>
                      </a:r>
                      <a:r>
                        <a:rPr lang="de-DE" sz="1250" baseline="0" dirty="0">
                          <a:solidFill>
                            <a:srgbClr val="000000"/>
                          </a:solidFill>
                          <a:effectLst/>
                          <a:latin typeface="+mj-lt"/>
                        </a:rPr>
                        <a:t>und </a:t>
                      </a:r>
                      <a:r>
                        <a:rPr lang="de-DE" sz="1250" dirty="0">
                          <a:solidFill>
                            <a:srgbClr val="000000"/>
                          </a:solidFill>
                          <a:effectLst/>
                          <a:latin typeface="+mj-lt"/>
                        </a:rPr>
                        <a:t>abgeglichen werden?</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wenig Informationen, strukturiert</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viele Informationen, strukturiert</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viele Informationen, nicht strukturiert</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754903979"/>
                  </a:ext>
                </a:extLst>
              </a:tr>
              <a:tr h="390124">
                <a:tc vMerge="1">
                  <a:txBody>
                    <a:bodyPr/>
                    <a:lstStyle/>
                    <a:p>
                      <a:endParaRPr lang="de-DE"/>
                    </a:p>
                  </a:txBody>
                  <a:tcPr/>
                </a:tc>
                <a:tc>
                  <a:txBody>
                    <a:bodyPr/>
                    <a:lstStyle/>
                    <a:p>
                      <a:pPr>
                        <a:lnSpc>
                          <a:spcPct val="107000"/>
                        </a:lnSpc>
                        <a:spcAft>
                          <a:spcPts val="0"/>
                        </a:spcAft>
                      </a:pPr>
                      <a:r>
                        <a:rPr lang="de-DE" sz="1250" dirty="0">
                          <a:solidFill>
                            <a:srgbClr val="000000"/>
                          </a:solidFill>
                          <a:effectLst/>
                          <a:latin typeface="+mj-lt"/>
                        </a:rPr>
                        <a:t>Sind irrelevante Informationen vorhanden?</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nur relevante</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irrelevante</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5599383"/>
                  </a:ext>
                </a:extLst>
              </a:tr>
              <a:tr h="390124">
                <a:tc vMerge="1">
                  <a:txBody>
                    <a:bodyPr/>
                    <a:lstStyle/>
                    <a:p>
                      <a:endParaRPr lang="de-DE"/>
                    </a:p>
                  </a:txBody>
                  <a:tcPr/>
                </a:tc>
                <a:tc>
                  <a:txBody>
                    <a:bodyPr/>
                    <a:lstStyle/>
                    <a:p>
                      <a:pPr>
                        <a:lnSpc>
                          <a:spcPct val="107000"/>
                        </a:lnSpc>
                        <a:spcAft>
                          <a:spcPts val="0"/>
                        </a:spcAft>
                      </a:pPr>
                      <a:r>
                        <a:rPr lang="de-DE" sz="1250" dirty="0">
                          <a:solidFill>
                            <a:srgbClr val="000000"/>
                          </a:solidFill>
                          <a:effectLst/>
                          <a:latin typeface="+mj-lt"/>
                        </a:rPr>
                        <a:t>Wie eindeutig/offen ist die zu entwickelnde Lösung?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DE" sz="1250" kern="1200" dirty="0">
                          <a:solidFill>
                            <a:schemeClr val="tx2">
                              <a:lumMod val="75000"/>
                            </a:schemeClr>
                          </a:solidFill>
                          <a:effectLst/>
                          <a:latin typeface="+mj-lt"/>
                          <a:ea typeface="+mn-ea"/>
                          <a:cs typeface="+mn-cs"/>
                        </a:rPr>
                        <a:t>Lösung eindeutig</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DE" sz="1250" kern="1200" dirty="0">
                          <a:solidFill>
                            <a:schemeClr val="tx2">
                              <a:lumMod val="75000"/>
                            </a:schemeClr>
                          </a:solidFill>
                          <a:effectLst/>
                          <a:latin typeface="+mj-lt"/>
                          <a:ea typeface="+mn-ea"/>
                          <a:cs typeface="+mn-cs"/>
                        </a:rPr>
                        <a:t>Lösung aus fest definiertem begrenzten Lösungsraum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lösungsoffen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440847052"/>
                  </a:ext>
                </a:extLst>
              </a:tr>
              <a:tr h="589505">
                <a:tc>
                  <a:txBody>
                    <a:bodyPr/>
                    <a:lstStyle/>
                    <a:p>
                      <a:pPr marL="71755" marR="71755" algn="ctr">
                        <a:lnSpc>
                          <a:spcPct val="107000"/>
                        </a:lnSpc>
                        <a:spcAft>
                          <a:spcPts val="0"/>
                        </a:spcAft>
                      </a:pPr>
                      <a:r>
                        <a:rPr lang="de-DE" sz="900" b="0" dirty="0">
                          <a:solidFill>
                            <a:schemeClr val="bg1"/>
                          </a:solidFill>
                          <a:effectLst/>
                          <a:latin typeface="+mj-lt"/>
                        </a:rPr>
                        <a:t>Dynamik</a:t>
                      </a:r>
                      <a:endParaRPr lang="de-DE" sz="9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Ist die Situation dynamisch?</a:t>
                      </a:r>
                    </a:p>
                    <a:p>
                      <a:pPr>
                        <a:lnSpc>
                          <a:spcPct val="107000"/>
                        </a:lnSpc>
                        <a:spcAft>
                          <a:spcPts val="0"/>
                        </a:spcAft>
                      </a:pPr>
                      <a:endParaRPr lang="de-DE" sz="1250" dirty="0">
                        <a:solidFill>
                          <a:srgbClr val="000000"/>
                        </a:solidFill>
                        <a:effectLst/>
                        <a:latin typeface="+mj-lt"/>
                      </a:endParaRPr>
                    </a:p>
                    <a:p>
                      <a:pPr>
                        <a:lnSpc>
                          <a:spcPct val="107000"/>
                        </a:lnSpc>
                        <a:spcAft>
                          <a:spcPts val="0"/>
                        </a:spcAft>
                      </a:pP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statische Situation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dynamische Situation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832617664"/>
                  </a:ext>
                </a:extLst>
              </a:tr>
              <a:tr h="589505">
                <a:tc>
                  <a:txBody>
                    <a:bodyPr/>
                    <a:lstStyle/>
                    <a:p>
                      <a:pPr marL="71755" marR="71755" algn="ctr">
                        <a:lnSpc>
                          <a:spcPct val="107000"/>
                        </a:lnSpc>
                        <a:spcAft>
                          <a:spcPts val="0"/>
                        </a:spcAft>
                      </a:pPr>
                      <a:r>
                        <a:rPr lang="de-DE" sz="900" b="0" dirty="0">
                          <a:solidFill>
                            <a:schemeClr val="bg1"/>
                          </a:solidFill>
                          <a:effectLst/>
                          <a:latin typeface="+mj-lt"/>
                        </a:rPr>
                        <a:t>Vernetzt-</a:t>
                      </a:r>
                      <a:r>
                        <a:rPr lang="de-DE" sz="900" b="0" dirty="0" err="1">
                          <a:solidFill>
                            <a:schemeClr val="bg1"/>
                          </a:solidFill>
                          <a:effectLst/>
                          <a:latin typeface="+mj-lt"/>
                        </a:rPr>
                        <a:t>heit</a:t>
                      </a:r>
                      <a:endParaRPr lang="de-DE" sz="9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Müssen Nebenwirkungen bei der Entscheidungsfindung bzw. Lösungsentwicklung berücksichtigt werden? </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keine Nebenwirkungen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Nebenwirkungen, ohne negative Konsequenzen (Synergieeffekte) </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Nebenwirkungen mit möglichen negativen Konsequenzen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790459395"/>
                  </a:ext>
                </a:extLst>
              </a:tr>
              <a:tr h="988391">
                <a:tc>
                  <a:txBody>
                    <a:bodyPr/>
                    <a:lstStyle/>
                    <a:p>
                      <a:pPr marL="71755" marR="71755" algn="ctr">
                        <a:lnSpc>
                          <a:spcPct val="107000"/>
                        </a:lnSpc>
                        <a:spcAft>
                          <a:spcPts val="0"/>
                        </a:spcAft>
                      </a:pPr>
                      <a:r>
                        <a:rPr lang="de-DE" sz="900" b="0" dirty="0">
                          <a:solidFill>
                            <a:schemeClr val="bg1"/>
                          </a:solidFill>
                          <a:effectLst/>
                          <a:latin typeface="+mj-lt"/>
                        </a:rPr>
                        <a:t>Interessens-berücksichtigung</a:t>
                      </a:r>
                      <a:endParaRPr lang="de-DE" sz="9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Müssen Interessen verschiedener Stakeholder (Geschäftspartner, Kunden, Geldgeber etc.) für die Entscheidungsfindung/Lösungsentwicklung berücksichtigt werden und sind diese widersprüchlich?</a:t>
                      </a:r>
                    </a:p>
                    <a:p>
                      <a:pPr>
                        <a:lnSpc>
                          <a:spcPct val="107000"/>
                        </a:lnSpc>
                        <a:spcAft>
                          <a:spcPts val="0"/>
                        </a:spcAft>
                      </a:pPr>
                      <a:r>
                        <a:rPr lang="de-DE" sz="1250" dirty="0">
                          <a:solidFill>
                            <a:srgbClr val="000000"/>
                          </a:solidFill>
                          <a:effectLst/>
                          <a:latin typeface="+mj-lt"/>
                        </a:rPr>
                        <a:t> </a:t>
                      </a: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nur betriebliche Perspektive</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betriebliche Perspektive und Perspektive eines Stakeholders</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betriebliche Perspektive und Perspektive von mindestens zwei Stakeholdern (Widersprüchliche Interessen)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026357626"/>
                  </a:ext>
                </a:extLst>
              </a:tr>
              <a:tr h="390063">
                <a:tc>
                  <a:txBody>
                    <a:bodyPr/>
                    <a:lstStyle/>
                    <a:p>
                      <a:pPr marL="71755" marR="71755" algn="ctr">
                        <a:lnSpc>
                          <a:spcPct val="107000"/>
                        </a:lnSpc>
                        <a:spcAft>
                          <a:spcPts val="0"/>
                        </a:spcAft>
                      </a:pPr>
                      <a:r>
                        <a:rPr lang="de-DE" sz="800" b="0" dirty="0" err="1">
                          <a:solidFill>
                            <a:schemeClr val="bg1"/>
                          </a:solidFill>
                          <a:effectLst/>
                          <a:latin typeface="+mj-lt"/>
                        </a:rPr>
                        <a:t>Kont</a:t>
                      </a:r>
                      <a:r>
                        <a:rPr lang="de-DE" sz="800" b="0" dirty="0">
                          <a:solidFill>
                            <a:schemeClr val="bg1"/>
                          </a:solidFill>
                          <a:effectLst/>
                          <a:latin typeface="+mj-lt"/>
                        </a:rPr>
                        <a:t>-rolle</a:t>
                      </a:r>
                      <a:endParaRPr lang="de-DE" sz="800" b="0" dirty="0">
                        <a:solidFill>
                          <a:schemeClr val="bg1"/>
                        </a:solidFill>
                        <a:effectLst/>
                        <a:latin typeface="+mj-lt"/>
                        <a:ea typeface="Calibri" panose="020F0502020204030204" pitchFamily="34" charset="0"/>
                        <a:cs typeface="Times New Roman" panose="02020603050405020304" pitchFamily="18" charset="0"/>
                      </a:endParaRPr>
                    </a:p>
                  </a:txBody>
                  <a:tcPr marL="42150" marR="42150" marT="0" marB="0" vert="vert2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solidFill>
                  </a:tcPr>
                </a:tc>
                <a:tc>
                  <a:txBody>
                    <a:bodyPr/>
                    <a:lstStyle/>
                    <a:p>
                      <a:pPr>
                        <a:lnSpc>
                          <a:spcPct val="107000"/>
                        </a:lnSpc>
                        <a:spcAft>
                          <a:spcPts val="0"/>
                        </a:spcAft>
                      </a:pPr>
                      <a:r>
                        <a:rPr lang="de-DE" sz="1250" dirty="0">
                          <a:solidFill>
                            <a:srgbClr val="000000"/>
                          </a:solidFill>
                          <a:effectLst/>
                          <a:latin typeface="+mj-lt"/>
                        </a:rPr>
                        <a:t>Ist die Entscheidung bzw. Lösung zu begründen?</a:t>
                      </a:r>
                    </a:p>
                    <a:p>
                      <a:pPr>
                        <a:lnSpc>
                          <a:spcPct val="107000"/>
                        </a:lnSpc>
                        <a:spcAft>
                          <a:spcPts val="0"/>
                        </a:spcAft>
                      </a:pPr>
                      <a:endParaRPr lang="de-DE" sz="1250" dirty="0">
                        <a:solidFill>
                          <a:srgbClr val="000000"/>
                        </a:solidFill>
                        <a:effectLst/>
                        <a:latin typeface="+mj-lt"/>
                        <a:ea typeface="Calibri" panose="020F0502020204030204" pitchFamily="34" charset="0"/>
                        <a:cs typeface="Times New Roman" panose="02020603050405020304" pitchFamily="18" charset="0"/>
                      </a:endParaRPr>
                    </a:p>
                  </a:txBody>
                  <a:tcPr marL="42150" marR="42150" marT="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nein</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ja, aus einer Perspektive</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nSpc>
                          <a:spcPct val="107000"/>
                        </a:lnSpc>
                        <a:spcAft>
                          <a:spcPts val="0"/>
                        </a:spcAft>
                      </a:pPr>
                      <a:r>
                        <a:rPr lang="de-DE" sz="1250" kern="1200" dirty="0">
                          <a:solidFill>
                            <a:schemeClr val="tx2">
                              <a:lumMod val="75000"/>
                            </a:schemeClr>
                          </a:solidFill>
                          <a:effectLst/>
                          <a:latin typeface="+mj-lt"/>
                          <a:ea typeface="+mn-ea"/>
                          <a:cs typeface="+mn-cs"/>
                        </a:rPr>
                        <a:t>Ja, mehrperspektivisch</a:t>
                      </a:r>
                    </a:p>
                  </a:txBody>
                  <a:tcPr marL="42150" marR="4215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56741524"/>
                  </a:ext>
                </a:extLst>
              </a:tr>
            </a:tbl>
          </a:graphicData>
        </a:graphic>
      </p:graphicFrame>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29</a:t>
            </a:fld>
            <a:endParaRPr lang="de-DE"/>
          </a:p>
        </p:txBody>
      </p:sp>
    </p:spTree>
    <p:extLst>
      <p:ext uri="{BB962C8B-B14F-4D97-AF65-F5344CB8AC3E}">
        <p14:creationId xmlns:p14="http://schemas.microsoft.com/office/powerpoint/2010/main" val="3638107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0" dirty="0">
                <a:latin typeface="+mn-lt"/>
              </a:rPr>
              <a:t>Gliederung</a:t>
            </a:r>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t>3</a:t>
            </a:fld>
            <a:endParaRPr lang="de-DE"/>
          </a:p>
        </p:txBody>
      </p:sp>
      <p:sp>
        <p:nvSpPr>
          <p:cNvPr id="7" name="Rechteck 6"/>
          <p:cNvSpPr/>
          <p:nvPr/>
        </p:nvSpPr>
        <p:spPr>
          <a:xfrm>
            <a:off x="578340" y="2501049"/>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2</a:t>
            </a:r>
          </a:p>
        </p:txBody>
      </p:sp>
      <p:sp>
        <p:nvSpPr>
          <p:cNvPr id="8" name="Rechteck 7"/>
          <p:cNvSpPr/>
          <p:nvPr/>
        </p:nvSpPr>
        <p:spPr>
          <a:xfrm>
            <a:off x="1172480" y="2501049"/>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Was verstehen wir unter einem „Problem“?</a:t>
            </a:r>
          </a:p>
        </p:txBody>
      </p:sp>
      <p:sp>
        <p:nvSpPr>
          <p:cNvPr id="9" name="Rechteck 8"/>
          <p:cNvSpPr/>
          <p:nvPr/>
        </p:nvSpPr>
        <p:spPr>
          <a:xfrm>
            <a:off x="578340" y="309272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3</a:t>
            </a:r>
          </a:p>
        </p:txBody>
      </p:sp>
      <p:sp>
        <p:nvSpPr>
          <p:cNvPr id="10" name="Rechteck 9"/>
          <p:cNvSpPr/>
          <p:nvPr/>
        </p:nvSpPr>
        <p:spPr>
          <a:xfrm>
            <a:off x="1172480" y="309272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Problem = Problem?</a:t>
            </a:r>
          </a:p>
        </p:txBody>
      </p:sp>
      <p:sp>
        <p:nvSpPr>
          <p:cNvPr id="13" name="Rechteck 12"/>
          <p:cNvSpPr/>
          <p:nvPr/>
        </p:nvSpPr>
        <p:spPr>
          <a:xfrm>
            <a:off x="578340" y="368439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4</a:t>
            </a:r>
          </a:p>
        </p:txBody>
      </p:sp>
      <p:sp>
        <p:nvSpPr>
          <p:cNvPr id="14" name="Rechteck 13"/>
          <p:cNvSpPr/>
          <p:nvPr/>
        </p:nvSpPr>
        <p:spPr>
          <a:xfrm>
            <a:off x="1172480" y="368439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Zusammenfassung der Ergebnisse bisheriger Prüfungsaufgaben</a:t>
            </a:r>
          </a:p>
        </p:txBody>
      </p:sp>
      <p:sp>
        <p:nvSpPr>
          <p:cNvPr id="18" name="Rechteck 17"/>
          <p:cNvSpPr/>
          <p:nvPr/>
        </p:nvSpPr>
        <p:spPr>
          <a:xfrm>
            <a:off x="578340" y="1909378"/>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1</a:t>
            </a:r>
          </a:p>
        </p:txBody>
      </p:sp>
      <p:sp>
        <p:nvSpPr>
          <p:cNvPr id="19" name="Rechteck 18"/>
          <p:cNvSpPr/>
          <p:nvPr/>
        </p:nvSpPr>
        <p:spPr>
          <a:xfrm>
            <a:off x="1172480" y="1909378"/>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Warum Problemlösekompetenz und warum problemhaltige (Prüfungs-)Aufgaben?</a:t>
            </a:r>
          </a:p>
        </p:txBody>
      </p:sp>
      <p:sp>
        <p:nvSpPr>
          <p:cNvPr id="15" name="Rechteck 14"/>
          <p:cNvSpPr/>
          <p:nvPr/>
        </p:nvSpPr>
        <p:spPr>
          <a:xfrm>
            <a:off x="578340" y="427606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5</a:t>
            </a:r>
          </a:p>
        </p:txBody>
      </p:sp>
      <p:sp>
        <p:nvSpPr>
          <p:cNvPr id="16" name="Rechteck 15"/>
          <p:cNvSpPr/>
          <p:nvPr/>
        </p:nvSpPr>
        <p:spPr>
          <a:xfrm>
            <a:off x="1172480" y="427606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Kernbotschaft und Ausblick</a:t>
            </a:r>
          </a:p>
        </p:txBody>
      </p:sp>
    </p:spTree>
    <p:extLst>
      <p:ext uri="{BB962C8B-B14F-4D97-AF65-F5344CB8AC3E}">
        <p14:creationId xmlns:p14="http://schemas.microsoft.com/office/powerpoint/2010/main" val="187814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30</a:t>
            </a:fld>
            <a:endParaRPr lang="de-DE"/>
          </a:p>
        </p:txBody>
      </p:sp>
      <p:graphicFrame>
        <p:nvGraphicFramePr>
          <p:cNvPr id="7" name="Inhaltsplatzhalter 1">
            <a:extLst>
              <a:ext uri="{FF2B5EF4-FFF2-40B4-BE49-F238E27FC236}">
                <a16:creationId xmlns:a16="http://schemas.microsoft.com/office/drawing/2014/main" id="{AA4E6FB8-FA12-405E-B6B6-92172D7D8CAC}"/>
              </a:ext>
            </a:extLst>
          </p:cNvPr>
          <p:cNvGraphicFramePr>
            <a:graphicFrameLocks noGrp="1"/>
          </p:cNvGraphicFramePr>
          <p:nvPr>
            <p:ph idx="1"/>
            <p:extLst>
              <p:ext uri="{D42A27DB-BD31-4B8C-83A1-F6EECF244321}">
                <p14:modId xmlns:p14="http://schemas.microsoft.com/office/powerpoint/2010/main" val="649777052"/>
              </p:ext>
            </p:extLst>
          </p:nvPr>
        </p:nvGraphicFramePr>
        <p:xfrm>
          <a:off x="1146318" y="1499286"/>
          <a:ext cx="9899363" cy="3722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fik 7" descr="Waage der Justitia">
            <a:extLst>
              <a:ext uri="{FF2B5EF4-FFF2-40B4-BE49-F238E27FC236}">
                <a16:creationId xmlns:a16="http://schemas.microsoft.com/office/drawing/2014/main" id="{67BD7080-9A91-41D3-A5EF-6BA771F65D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571310" y="4692874"/>
            <a:ext cx="1800000" cy="1800000"/>
          </a:xfrm>
          <a:prstGeom prst="rect">
            <a:avLst/>
          </a:prstGeom>
        </p:spPr>
      </p:pic>
    </p:spTree>
    <p:extLst>
      <p:ext uri="{BB962C8B-B14F-4D97-AF65-F5344CB8AC3E}">
        <p14:creationId xmlns:p14="http://schemas.microsoft.com/office/powerpoint/2010/main" val="2207353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1E6137-932F-4BE3-9A71-22C323B68C15}"/>
              </a:ext>
            </a:extLst>
          </p:cNvPr>
          <p:cNvSpPr>
            <a:spLocks noGrp="1"/>
          </p:cNvSpPr>
          <p:nvPr>
            <p:ph type="title"/>
          </p:nvPr>
        </p:nvSpPr>
        <p:spPr/>
        <p:txBody>
          <a:bodyPr/>
          <a:lstStyle/>
          <a:p>
            <a:r>
              <a:rPr lang="de-DE" sz="3200" dirty="0"/>
              <a:t>Problem = Problem?</a:t>
            </a:r>
          </a:p>
        </p:txBody>
      </p:sp>
      <p:sp>
        <p:nvSpPr>
          <p:cNvPr id="4" name="Datumsplatzhalter 3">
            <a:extLst>
              <a:ext uri="{FF2B5EF4-FFF2-40B4-BE49-F238E27FC236}">
                <a16:creationId xmlns:a16="http://schemas.microsoft.com/office/drawing/2014/main" id="{5E82B8F5-3A44-419A-BB92-B17A7BE937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liennummernplatzhalter 4">
            <a:extLst>
              <a:ext uri="{FF2B5EF4-FFF2-40B4-BE49-F238E27FC236}">
                <a16:creationId xmlns:a16="http://schemas.microsoft.com/office/drawing/2014/main" id="{0E4D769D-0B2F-49A0-889D-DAB37666DD0F}"/>
              </a:ext>
            </a:extLst>
          </p:cNvPr>
          <p:cNvSpPr>
            <a:spLocks noGrp="1"/>
          </p:cNvSpPr>
          <p:nvPr>
            <p:ph type="sldNum" sz="quarter" idx="12"/>
          </p:nvPr>
        </p:nvSpPr>
        <p:spPr>
          <a:xfrm>
            <a:off x="10689928" y="6523019"/>
            <a:ext cx="150207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E550B-A5C8-472B-8C0F-594213A0DDE7}" type="slidenum">
              <a:rPr kumimoji="0" lang="de-DE" sz="11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1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a:extLst>
              <a:ext uri="{FF2B5EF4-FFF2-40B4-BE49-F238E27FC236}">
                <a16:creationId xmlns:a16="http://schemas.microsoft.com/office/drawing/2014/main" id="{9B0544F6-1AD7-497B-BA24-9055A98C593B}"/>
              </a:ext>
            </a:extLst>
          </p:cNvPr>
          <p:cNvSpPr>
            <a:spLocks noGrp="1"/>
          </p:cNvSpPr>
          <p:nvPr>
            <p:ph type="ftr" sz="quarter" idx="3"/>
          </p:nvPr>
        </p:nvSpPr>
        <p:spPr>
          <a:xfrm>
            <a:off x="1552505" y="6523020"/>
            <a:ext cx="902558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Training zur Entwicklung kompetenzorientierter, technologiebasierter Prüfungsaufgaben | ASCOT+-Projekt (Förderkennzeichen 21AP001A und 21AP001B)</a:t>
            </a:r>
          </a:p>
        </p:txBody>
      </p:sp>
      <p:sp>
        <p:nvSpPr>
          <p:cNvPr id="14" name="Rechteck 13">
            <a:extLst>
              <a:ext uri="{FF2B5EF4-FFF2-40B4-BE49-F238E27FC236}">
                <a16:creationId xmlns:a16="http://schemas.microsoft.com/office/drawing/2014/main" id="{B4C97B5D-9545-4618-8DFC-7C44F67FD3A2}"/>
              </a:ext>
            </a:extLst>
          </p:cNvPr>
          <p:cNvSpPr/>
          <p:nvPr/>
        </p:nvSpPr>
        <p:spPr bwMode="gray">
          <a:xfrm>
            <a:off x="620716" y="1830863"/>
            <a:ext cx="7767492" cy="4506314"/>
          </a:xfrm>
          <a:prstGeom prst="rect">
            <a:avLst/>
          </a:prstGeom>
          <a:noFill/>
          <a:ln w="28575" algn="ctr">
            <a:solidFill>
              <a:schemeClr val="accent6"/>
            </a:solidFill>
            <a:miter lim="800000"/>
            <a:headEnd/>
            <a:tailEnd/>
          </a:ln>
          <a:effectLst/>
        </p:spPr>
        <p:txBody>
          <a:bodyPr rtlCol="0" anchor="t" anchorCtr="1"/>
          <a:lstStyle/>
          <a:p>
            <a:pPr algn="ctr"/>
            <a:r>
              <a:rPr lang="de-DE" sz="1800" b="1" dirty="0">
                <a:solidFill>
                  <a:srgbClr val="000000"/>
                </a:solidFill>
                <a:latin typeface="+mn-lt"/>
                <a:ea typeface="Gulim" pitchFamily="34" charset="-127"/>
              </a:rPr>
              <a:t>Allgemeine Rahmenbedingungen</a:t>
            </a:r>
          </a:p>
          <a:p>
            <a:pPr algn="ctr"/>
            <a:r>
              <a:rPr lang="de-DE" sz="1800" dirty="0">
                <a:solidFill>
                  <a:srgbClr val="000000"/>
                </a:solidFill>
                <a:latin typeface="+mn-lt"/>
                <a:ea typeface="Gulim" pitchFamily="34" charset="-127"/>
              </a:rPr>
              <a:t>Prüfungsinhalt, -zeit und -schwierigkeit</a:t>
            </a:r>
          </a:p>
        </p:txBody>
      </p:sp>
      <p:sp>
        <p:nvSpPr>
          <p:cNvPr id="17" name="Rechteck 16">
            <a:extLst>
              <a:ext uri="{FF2B5EF4-FFF2-40B4-BE49-F238E27FC236}">
                <a16:creationId xmlns:a16="http://schemas.microsoft.com/office/drawing/2014/main" id="{A9798299-AC7E-45EA-BBB3-545ECD05BBC0}"/>
              </a:ext>
            </a:extLst>
          </p:cNvPr>
          <p:cNvSpPr/>
          <p:nvPr/>
        </p:nvSpPr>
        <p:spPr bwMode="gray">
          <a:xfrm>
            <a:off x="1113763" y="2569162"/>
            <a:ext cx="7263247" cy="987996"/>
          </a:xfrm>
          <a:prstGeom prst="rect">
            <a:avLst/>
          </a:prstGeom>
          <a:noFill/>
          <a:ln w="9525" algn="ctr">
            <a:noFill/>
            <a:miter lim="800000"/>
            <a:headEnd/>
            <a:tailEnd/>
          </a:ln>
          <a:effectLst/>
        </p:spPr>
        <p:txBody>
          <a:bodyPr rtlCol="0" anchor="ctr" anchorCtr="1"/>
          <a:lstStyle/>
          <a:p>
            <a:r>
              <a:rPr lang="de-DE" b="1">
                <a:solidFill>
                  <a:sysClr val="windowText" lastClr="000000"/>
                </a:solidFill>
                <a:ea typeface="Gulim" pitchFamily="34" charset="-127"/>
              </a:rPr>
              <a:t>			</a:t>
            </a:r>
            <a:r>
              <a:rPr lang="de-DE" sz="1800" b="1">
                <a:solidFill>
                  <a:sysClr val="windowText" lastClr="000000"/>
                </a:solidFill>
                <a:latin typeface="+mn-lt"/>
                <a:ea typeface="Gulim" pitchFamily="34" charset="-127"/>
              </a:rPr>
              <a:t>Situierung</a:t>
            </a:r>
            <a:endParaRPr lang="de-DE" b="1">
              <a:solidFill>
                <a:sysClr val="windowText" lastClr="000000"/>
              </a:solidFill>
              <a:ea typeface="Gulim" pitchFamily="34" charset="-127"/>
            </a:endParaRPr>
          </a:p>
          <a:p>
            <a:pPr marL="285750" indent="-285750">
              <a:buFont typeface="Arial" panose="020B0604020202020204" pitchFamily="34" charset="0"/>
              <a:buChar char="•"/>
            </a:pPr>
            <a:r>
              <a:rPr lang="de-DE" sz="1800">
                <a:solidFill>
                  <a:sysClr val="windowText" lastClr="000000"/>
                </a:solidFill>
                <a:latin typeface="+mn-lt"/>
                <a:ea typeface="Gulim" pitchFamily="34" charset="-127"/>
              </a:rPr>
              <a:t>Ausgangsbedingungen</a:t>
            </a:r>
            <a:r>
              <a:rPr lang="de-DE" sz="1800" dirty="0">
                <a:solidFill>
                  <a:sysClr val="windowText" lastClr="000000"/>
                </a:solidFill>
                <a:latin typeface="+mn-lt"/>
                <a:ea typeface="Gulim" pitchFamily="34" charset="-127"/>
              </a:rPr>
              <a:t>, hypothetische Situation, z. B. Simulation von </a:t>
            </a:r>
            <a:r>
              <a:rPr lang="de-DE" sz="1800">
                <a:solidFill>
                  <a:sysClr val="windowText" lastClr="000000"/>
                </a:solidFill>
                <a:latin typeface="+mn-lt"/>
                <a:ea typeface="Gulim" pitchFamily="34" charset="-127"/>
              </a:rPr>
              <a:t>betrieblichen Alltagssituationen</a:t>
            </a:r>
          </a:p>
          <a:p>
            <a:pPr marL="285750" indent="-285750">
              <a:buFont typeface="Arial" panose="020B0604020202020204" pitchFamily="34" charset="0"/>
              <a:buChar char="•"/>
            </a:pPr>
            <a:r>
              <a:rPr lang="de-DE">
                <a:solidFill>
                  <a:sysClr val="windowText" lastClr="000000"/>
                </a:solidFill>
                <a:ea typeface="Gulim" pitchFamily="34" charset="-127"/>
                <a:sym typeface="Wingdings" panose="05000000000000000000" pitchFamily="2" charset="2"/>
              </a:rPr>
              <a:t>inkl. der Rolle des Problemlösenden</a:t>
            </a:r>
            <a:endParaRPr lang="de-DE" sz="1800" dirty="0">
              <a:solidFill>
                <a:sysClr val="windowText" lastClr="000000"/>
              </a:solidFill>
              <a:latin typeface="+mn-lt"/>
              <a:ea typeface="Gulim" pitchFamily="34" charset="-127"/>
            </a:endParaRPr>
          </a:p>
        </p:txBody>
      </p:sp>
      <p:sp>
        <p:nvSpPr>
          <p:cNvPr id="18" name="Rechteck 17">
            <a:extLst>
              <a:ext uri="{FF2B5EF4-FFF2-40B4-BE49-F238E27FC236}">
                <a16:creationId xmlns:a16="http://schemas.microsoft.com/office/drawing/2014/main" id="{78938028-35FE-4668-804F-2C9249DBC9E2}"/>
              </a:ext>
            </a:extLst>
          </p:cNvPr>
          <p:cNvSpPr/>
          <p:nvPr/>
        </p:nvSpPr>
        <p:spPr bwMode="auto">
          <a:xfrm>
            <a:off x="1011766" y="2470116"/>
            <a:ext cx="7366747" cy="3867061"/>
          </a:xfrm>
          <a:prstGeom prst="rect">
            <a:avLst/>
          </a:prstGeom>
          <a:noFill/>
          <a:ln w="25400" cap="flat" cmpd="sng" algn="ctr">
            <a:solidFill>
              <a:schemeClr val="accent6"/>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eaLnBrk="1"/>
            <a:endParaRPr lang="de-DE"/>
          </a:p>
        </p:txBody>
      </p:sp>
      <p:sp>
        <p:nvSpPr>
          <p:cNvPr id="21" name="Rechteck 20">
            <a:extLst>
              <a:ext uri="{FF2B5EF4-FFF2-40B4-BE49-F238E27FC236}">
                <a16:creationId xmlns:a16="http://schemas.microsoft.com/office/drawing/2014/main" id="{A6393FC8-C5C8-429C-BB48-27D7D38057A9}"/>
              </a:ext>
            </a:extLst>
          </p:cNvPr>
          <p:cNvSpPr/>
          <p:nvPr/>
        </p:nvSpPr>
        <p:spPr bwMode="auto">
          <a:xfrm>
            <a:off x="1600713" y="3666963"/>
            <a:ext cx="6776297" cy="2670298"/>
          </a:xfrm>
          <a:prstGeom prst="rect">
            <a:avLst/>
          </a:prstGeom>
          <a:noFill/>
          <a:ln w="25400" cap="flat" cmpd="sng" algn="ctr">
            <a:solidFill>
              <a:schemeClr val="accent6"/>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eaLnBrk="1"/>
            <a:endParaRPr lang="de-DE"/>
          </a:p>
        </p:txBody>
      </p:sp>
      <p:sp>
        <p:nvSpPr>
          <p:cNvPr id="22" name="Rechteck 21">
            <a:extLst>
              <a:ext uri="{FF2B5EF4-FFF2-40B4-BE49-F238E27FC236}">
                <a16:creationId xmlns:a16="http://schemas.microsoft.com/office/drawing/2014/main" id="{F503B69B-A4B3-4A3C-83C8-C16A69BE61DC}"/>
              </a:ext>
            </a:extLst>
          </p:cNvPr>
          <p:cNvSpPr/>
          <p:nvPr/>
        </p:nvSpPr>
        <p:spPr bwMode="gray">
          <a:xfrm>
            <a:off x="1486557" y="3718752"/>
            <a:ext cx="6776297" cy="606627"/>
          </a:xfrm>
          <a:prstGeom prst="rect">
            <a:avLst/>
          </a:prstGeom>
          <a:noFill/>
          <a:ln w="9525" algn="ctr">
            <a:noFill/>
            <a:miter lim="800000"/>
            <a:headEnd/>
            <a:tailEnd/>
          </a:ln>
          <a:effectLst/>
        </p:spPr>
        <p:txBody>
          <a:bodyPr rtlCol="0" anchor="ctr" anchorCtr="1"/>
          <a:lstStyle/>
          <a:p>
            <a:pPr lvl="0"/>
            <a:r>
              <a:rPr lang="de-DE" b="1" dirty="0"/>
              <a:t>(authentische) Problembeschreibung</a:t>
            </a:r>
          </a:p>
        </p:txBody>
      </p:sp>
      <p:sp>
        <p:nvSpPr>
          <p:cNvPr id="24" name="Rechteck 23">
            <a:extLst>
              <a:ext uri="{FF2B5EF4-FFF2-40B4-BE49-F238E27FC236}">
                <a16:creationId xmlns:a16="http://schemas.microsoft.com/office/drawing/2014/main" id="{540CA61B-6E80-4137-98FD-54AC48867862}"/>
              </a:ext>
            </a:extLst>
          </p:cNvPr>
          <p:cNvSpPr/>
          <p:nvPr/>
        </p:nvSpPr>
        <p:spPr bwMode="gray">
          <a:xfrm>
            <a:off x="3271562" y="5122720"/>
            <a:ext cx="4357081" cy="743956"/>
          </a:xfrm>
          <a:prstGeom prst="rect">
            <a:avLst/>
          </a:prstGeom>
          <a:noFill/>
          <a:ln w="9525" algn="ctr">
            <a:noFill/>
            <a:miter lim="800000"/>
            <a:headEnd/>
            <a:tailEnd/>
          </a:ln>
          <a:effectLst/>
        </p:spPr>
        <p:txBody>
          <a:bodyPr rtlCol="0" anchor="ctr" anchorCtr="1"/>
          <a:lstStyle/>
          <a:p>
            <a:pPr lvl="0"/>
            <a:r>
              <a:rPr lang="de-DE" b="1" dirty="0"/>
              <a:t>Auftrag</a:t>
            </a:r>
          </a:p>
        </p:txBody>
      </p:sp>
      <p:sp>
        <p:nvSpPr>
          <p:cNvPr id="25" name="Rechteck 24">
            <a:extLst>
              <a:ext uri="{FF2B5EF4-FFF2-40B4-BE49-F238E27FC236}">
                <a16:creationId xmlns:a16="http://schemas.microsoft.com/office/drawing/2014/main" id="{3AA6663A-AC7F-4118-86AF-22D698B7914B}"/>
              </a:ext>
            </a:extLst>
          </p:cNvPr>
          <p:cNvSpPr/>
          <p:nvPr/>
        </p:nvSpPr>
        <p:spPr bwMode="auto">
          <a:xfrm>
            <a:off x="1935670" y="4683595"/>
            <a:ext cx="6448047" cy="1649855"/>
          </a:xfrm>
          <a:prstGeom prst="rect">
            <a:avLst/>
          </a:prstGeom>
          <a:noFill/>
          <a:ln w="25400" cap="flat" cmpd="sng" algn="ctr">
            <a:solidFill>
              <a:schemeClr val="accent6"/>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eaLnBrk="1"/>
            <a:endParaRPr lang="de-DE"/>
          </a:p>
        </p:txBody>
      </p:sp>
      <p:sp>
        <p:nvSpPr>
          <p:cNvPr id="30" name="Textfeld 29">
            <a:extLst>
              <a:ext uri="{FF2B5EF4-FFF2-40B4-BE49-F238E27FC236}">
                <a16:creationId xmlns:a16="http://schemas.microsoft.com/office/drawing/2014/main" id="{F2AFBEDB-4304-4B75-AFF1-3BF6DE677CD4}"/>
              </a:ext>
            </a:extLst>
          </p:cNvPr>
          <p:cNvSpPr txBox="1"/>
          <p:nvPr/>
        </p:nvSpPr>
        <p:spPr>
          <a:xfrm>
            <a:off x="8688594" y="2679995"/>
            <a:ext cx="3273922" cy="1754326"/>
          </a:xfrm>
          <a:prstGeom prst="rect">
            <a:avLst/>
          </a:prstGeom>
          <a:noFill/>
          <a:ln>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Unter Beachtung der Merkmale: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Klarheit/Eindeutigkeit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Vernetztheit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Dynamik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Interessenkonflikte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Handlungskontrolle</a:t>
            </a:r>
          </a:p>
        </p:txBody>
      </p:sp>
      <p:sp>
        <p:nvSpPr>
          <p:cNvPr id="31" name="Pfeil: nach rechts 30">
            <a:extLst>
              <a:ext uri="{FF2B5EF4-FFF2-40B4-BE49-F238E27FC236}">
                <a16:creationId xmlns:a16="http://schemas.microsoft.com/office/drawing/2014/main" id="{15EF3AA4-1D4D-4066-8C69-B258C8BE1134}"/>
              </a:ext>
            </a:extLst>
          </p:cNvPr>
          <p:cNvSpPr/>
          <p:nvPr/>
        </p:nvSpPr>
        <p:spPr>
          <a:xfrm>
            <a:off x="8145699" y="3723437"/>
            <a:ext cx="508000" cy="52070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feld 31">
            <a:extLst>
              <a:ext uri="{FF2B5EF4-FFF2-40B4-BE49-F238E27FC236}">
                <a16:creationId xmlns:a16="http://schemas.microsoft.com/office/drawing/2014/main" id="{7EB45B88-EAC7-4CFB-BA84-F2486A45B2D0}"/>
              </a:ext>
            </a:extLst>
          </p:cNvPr>
          <p:cNvSpPr txBox="1"/>
          <p:nvPr/>
        </p:nvSpPr>
        <p:spPr>
          <a:xfrm>
            <a:off x="8688594" y="4579124"/>
            <a:ext cx="3273922" cy="1754326"/>
          </a:xfrm>
          <a:prstGeom prst="rect">
            <a:avLst/>
          </a:prstGeom>
          <a:noFill/>
          <a:ln>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0" i="0" u="none" strike="noStrike" kern="1200" cap="none" spc="0" normalizeH="0" baseline="0" noProof="0" dirty="0">
                <a:ln>
                  <a:noFill/>
                </a:ln>
                <a:solidFill>
                  <a:prstClr val="black"/>
                </a:solidFill>
                <a:effectLst/>
                <a:uLnTx/>
                <a:uFillTx/>
                <a:latin typeface="Calibri" panose="020F0502020204030204"/>
                <a:ea typeface="+mn-ea"/>
                <a:cs typeface="+mn-cs"/>
              </a:rPr>
              <a:t>Unter Beachtung der Operatoren, z. B.:</a:t>
            </a:r>
          </a:p>
          <a:p>
            <a:pPr marL="271463" lvl="0" indent="-271463">
              <a:buFont typeface="Arial" panose="020B0604020202020204" pitchFamily="34" charset="0"/>
              <a:buChar char="•"/>
              <a:defRPr/>
            </a:pPr>
            <a:r>
              <a:rPr lang="de-DE" dirty="0"/>
              <a:t>„Analogien bilden“</a:t>
            </a:r>
          </a:p>
          <a:p>
            <a:pPr marL="271463" lvl="0" indent="-271463">
              <a:buFont typeface="Arial" panose="020B0604020202020204" pitchFamily="34" charset="0"/>
              <a:buChar char="•"/>
              <a:defRPr/>
            </a:pPr>
            <a:r>
              <a:rPr lang="de-DE"/>
              <a:t>„</a:t>
            </a:r>
            <a:r>
              <a:rPr lang="de-DE" dirty="0"/>
              <a:t>Strukturieren“</a:t>
            </a:r>
          </a:p>
          <a:p>
            <a:pPr marL="271463" lvl="0" indent="-271463">
              <a:buFont typeface="Arial" panose="020B0604020202020204" pitchFamily="34" charset="0"/>
              <a:buChar char="•"/>
              <a:defRPr/>
            </a:pPr>
            <a:r>
              <a:rPr lang="de-DE" dirty="0"/>
              <a:t>„Systematiken entwickeln“</a:t>
            </a:r>
          </a:p>
          <a:p>
            <a:pPr marL="271463" lvl="0" indent="-271463">
              <a:buFont typeface="Arial" panose="020B0604020202020204" pitchFamily="34" charset="0"/>
              <a:buChar char="•"/>
              <a:defRPr/>
            </a:pPr>
            <a:r>
              <a:rPr lang="de-DE" dirty="0"/>
              <a:t>„Begründen“ </a:t>
            </a:r>
            <a:endParaRPr kumimoji="0" lang="de-DE"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Pfeil: nach rechts 32">
            <a:extLst>
              <a:ext uri="{FF2B5EF4-FFF2-40B4-BE49-F238E27FC236}">
                <a16:creationId xmlns:a16="http://schemas.microsoft.com/office/drawing/2014/main" id="{4F5CEA7C-AFAD-4623-ACCD-8C167CD10CC4}"/>
              </a:ext>
            </a:extLst>
          </p:cNvPr>
          <p:cNvSpPr/>
          <p:nvPr/>
        </p:nvSpPr>
        <p:spPr>
          <a:xfrm>
            <a:off x="8144579" y="5539289"/>
            <a:ext cx="508000" cy="52070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nhaltsplatzhalter 8">
            <a:extLst>
              <a:ext uri="{FF2B5EF4-FFF2-40B4-BE49-F238E27FC236}">
                <a16:creationId xmlns:a16="http://schemas.microsoft.com/office/drawing/2014/main" id="{F614A4E0-1FC9-4CAA-ADEB-028D7CEADE86}"/>
              </a:ext>
            </a:extLst>
          </p:cNvPr>
          <p:cNvSpPr>
            <a:spLocks noGrp="1"/>
          </p:cNvSpPr>
          <p:nvPr>
            <p:ph idx="1"/>
          </p:nvPr>
        </p:nvSpPr>
        <p:spPr>
          <a:xfrm>
            <a:off x="423984" y="1227481"/>
            <a:ext cx="11160000" cy="497264"/>
          </a:xfrm>
        </p:spPr>
        <p:txBody>
          <a:bodyPr/>
          <a:lstStyle/>
          <a:p>
            <a:pPr marL="0" indent="0">
              <a:buNone/>
            </a:pPr>
            <a:r>
              <a:rPr lang="de-DE" sz="2400" dirty="0"/>
              <a:t>Was bedeutet das für die Entwicklung einer problemhaltigen Aufgabe?</a:t>
            </a:r>
          </a:p>
          <a:p>
            <a:pPr marL="0" indent="0">
              <a:buNone/>
            </a:pPr>
            <a:endParaRPr lang="de-DE" dirty="0"/>
          </a:p>
        </p:txBody>
      </p:sp>
    </p:spTree>
    <p:extLst>
      <p:ext uri="{BB962C8B-B14F-4D97-AF65-F5344CB8AC3E}">
        <p14:creationId xmlns:p14="http://schemas.microsoft.com/office/powerpoint/2010/main" val="231127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animBg="1"/>
      <p:bldP spid="21" grpId="0" animBg="1"/>
      <p:bldP spid="22" grpId="0"/>
      <p:bldP spid="24" grpId="0"/>
      <p:bldP spid="25" grpId="0" animBg="1"/>
      <p:bldP spid="30" grpId="0" animBg="1"/>
      <p:bldP spid="31" grpId="0" animBg="1"/>
      <p:bldP spid="3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sp>
        <p:nvSpPr>
          <p:cNvPr id="3" name="Inhaltsplatzhalter 2"/>
          <p:cNvSpPr>
            <a:spLocks noGrp="1"/>
          </p:cNvSpPr>
          <p:nvPr>
            <p:ph idx="1"/>
          </p:nvPr>
        </p:nvSpPr>
        <p:spPr>
          <a:xfrm>
            <a:off x="423984" y="1289538"/>
            <a:ext cx="11160000" cy="5203336"/>
          </a:xfrm>
        </p:spPr>
        <p:txBody>
          <a:bodyPr>
            <a:normAutofit fontScale="92500" lnSpcReduction="20000"/>
          </a:bodyPr>
          <a:lstStyle/>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lgn="r">
              <a:buNone/>
            </a:pPr>
            <a:r>
              <a:rPr lang="de-DE" sz="1400" dirty="0"/>
              <a:t>(Jonassen, 2000, S. 66; Wuttke et al., 2015, S. 7)</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32</a:t>
            </a:fld>
            <a:endParaRPr lang="de-DE"/>
          </a:p>
        </p:txBody>
      </p:sp>
      <p:graphicFrame>
        <p:nvGraphicFramePr>
          <p:cNvPr id="7" name="Inhaltsplatzhalter 5">
            <a:extLst>
              <a:ext uri="{FF2B5EF4-FFF2-40B4-BE49-F238E27FC236}">
                <a16:creationId xmlns:a16="http://schemas.microsoft.com/office/drawing/2014/main" id="{6DCDC318-5237-4393-9D5C-1F2FBF36677E}"/>
              </a:ext>
            </a:extLst>
          </p:cNvPr>
          <p:cNvGraphicFramePr>
            <a:graphicFrameLocks/>
          </p:cNvGraphicFramePr>
          <p:nvPr>
            <p:extLst>
              <p:ext uri="{D42A27DB-BD31-4B8C-83A1-F6EECF244321}">
                <p14:modId xmlns:p14="http://schemas.microsoft.com/office/powerpoint/2010/main" val="2647670079"/>
              </p:ext>
            </p:extLst>
          </p:nvPr>
        </p:nvGraphicFramePr>
        <p:xfrm>
          <a:off x="374754" y="1289538"/>
          <a:ext cx="10957810" cy="5061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3602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Problem = Problem?</a:t>
            </a:r>
          </a:p>
        </p:txBody>
      </p:sp>
      <p:sp>
        <p:nvSpPr>
          <p:cNvPr id="3" name="Inhaltsplatzhalter 2"/>
          <p:cNvSpPr>
            <a:spLocks noGrp="1"/>
          </p:cNvSpPr>
          <p:nvPr>
            <p:ph idx="1"/>
          </p:nvPr>
        </p:nvSpPr>
        <p:spPr>
          <a:xfrm>
            <a:off x="423984" y="1289538"/>
            <a:ext cx="11160000" cy="5203336"/>
          </a:xfrm>
        </p:spPr>
        <p:txBody>
          <a:bodyPr>
            <a:normAutofit fontScale="92500" lnSpcReduction="20000"/>
          </a:bodyPr>
          <a:lstStyle/>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lgn="r">
              <a:buNone/>
            </a:pPr>
            <a:r>
              <a:rPr lang="de-DE" sz="1400" dirty="0"/>
              <a:t>(Jonassen, 2000, S. 66; Wuttke et al., 2015, S. 7)</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33</a:t>
            </a:fld>
            <a:endParaRPr lang="de-DE"/>
          </a:p>
        </p:txBody>
      </p:sp>
      <p:graphicFrame>
        <p:nvGraphicFramePr>
          <p:cNvPr id="7" name="Inhaltsplatzhalter 5">
            <a:extLst>
              <a:ext uri="{FF2B5EF4-FFF2-40B4-BE49-F238E27FC236}">
                <a16:creationId xmlns:a16="http://schemas.microsoft.com/office/drawing/2014/main" id="{6DCDC318-5237-4393-9D5C-1F2FBF36677E}"/>
              </a:ext>
            </a:extLst>
          </p:cNvPr>
          <p:cNvGraphicFramePr>
            <a:graphicFrameLocks/>
          </p:cNvGraphicFramePr>
          <p:nvPr>
            <p:extLst>
              <p:ext uri="{D42A27DB-BD31-4B8C-83A1-F6EECF244321}">
                <p14:modId xmlns:p14="http://schemas.microsoft.com/office/powerpoint/2010/main" val="3205388535"/>
              </p:ext>
            </p:extLst>
          </p:nvPr>
        </p:nvGraphicFramePr>
        <p:xfrm>
          <a:off x="374754" y="1289538"/>
          <a:ext cx="10957810" cy="5061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6087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0" dirty="0">
                <a:latin typeface="+mn-lt"/>
              </a:rPr>
              <a:t>Gliederung</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t>34</a:t>
            </a:fld>
            <a:endParaRPr lang="de-DE"/>
          </a:p>
        </p:txBody>
      </p:sp>
      <p:sp>
        <p:nvSpPr>
          <p:cNvPr id="7" name="Rechteck 6"/>
          <p:cNvSpPr/>
          <p:nvPr/>
        </p:nvSpPr>
        <p:spPr>
          <a:xfrm>
            <a:off x="578340" y="2501049"/>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2</a:t>
            </a:r>
          </a:p>
        </p:txBody>
      </p:sp>
      <p:sp>
        <p:nvSpPr>
          <p:cNvPr id="8" name="Rechteck 7"/>
          <p:cNvSpPr/>
          <p:nvPr/>
        </p:nvSpPr>
        <p:spPr>
          <a:xfrm>
            <a:off x="1172480" y="2501049"/>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Was verstehen wir unter einem „Problem“?</a:t>
            </a:r>
          </a:p>
        </p:txBody>
      </p:sp>
      <p:sp>
        <p:nvSpPr>
          <p:cNvPr id="9" name="Rechteck 8"/>
          <p:cNvSpPr/>
          <p:nvPr/>
        </p:nvSpPr>
        <p:spPr>
          <a:xfrm>
            <a:off x="578340" y="309272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3</a:t>
            </a:r>
          </a:p>
        </p:txBody>
      </p:sp>
      <p:sp>
        <p:nvSpPr>
          <p:cNvPr id="10" name="Rechteck 9"/>
          <p:cNvSpPr/>
          <p:nvPr/>
        </p:nvSpPr>
        <p:spPr>
          <a:xfrm>
            <a:off x="1172480" y="309272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Problem = Problem?</a:t>
            </a:r>
          </a:p>
        </p:txBody>
      </p:sp>
      <p:sp>
        <p:nvSpPr>
          <p:cNvPr id="13" name="Rechteck 12"/>
          <p:cNvSpPr/>
          <p:nvPr/>
        </p:nvSpPr>
        <p:spPr>
          <a:xfrm>
            <a:off x="578340" y="3684390"/>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4</a:t>
            </a:r>
          </a:p>
        </p:txBody>
      </p:sp>
      <p:sp>
        <p:nvSpPr>
          <p:cNvPr id="14" name="Rechteck 13"/>
          <p:cNvSpPr/>
          <p:nvPr/>
        </p:nvSpPr>
        <p:spPr>
          <a:xfrm>
            <a:off x="1172480" y="3684390"/>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Zusammenfassung der Ergebnisse bisheriger Prüfungsaufgaben</a:t>
            </a:r>
          </a:p>
        </p:txBody>
      </p:sp>
      <p:sp>
        <p:nvSpPr>
          <p:cNvPr id="18" name="Rechteck 17"/>
          <p:cNvSpPr/>
          <p:nvPr/>
        </p:nvSpPr>
        <p:spPr>
          <a:xfrm>
            <a:off x="578340" y="1909378"/>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1</a:t>
            </a:r>
          </a:p>
        </p:txBody>
      </p:sp>
      <p:sp>
        <p:nvSpPr>
          <p:cNvPr id="19" name="Rechteck 18"/>
          <p:cNvSpPr/>
          <p:nvPr/>
        </p:nvSpPr>
        <p:spPr>
          <a:xfrm>
            <a:off x="1143984" y="1909378"/>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Warum Problemlösekompetenz und warum problemhaltige (Prüfungs-)Aufgaben?</a:t>
            </a:r>
          </a:p>
        </p:txBody>
      </p:sp>
      <p:sp>
        <p:nvSpPr>
          <p:cNvPr id="15" name="Rechteck 14"/>
          <p:cNvSpPr/>
          <p:nvPr/>
        </p:nvSpPr>
        <p:spPr>
          <a:xfrm>
            <a:off x="578340" y="427606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5</a:t>
            </a:r>
          </a:p>
        </p:txBody>
      </p:sp>
      <p:sp>
        <p:nvSpPr>
          <p:cNvPr id="16" name="Rechteck 15"/>
          <p:cNvSpPr/>
          <p:nvPr/>
        </p:nvSpPr>
        <p:spPr>
          <a:xfrm>
            <a:off x="1172480" y="427606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Kernbotschaft und Ausblick</a:t>
            </a:r>
          </a:p>
        </p:txBody>
      </p:sp>
    </p:spTree>
    <p:extLst>
      <p:ext uri="{BB962C8B-B14F-4D97-AF65-F5344CB8AC3E}">
        <p14:creationId xmlns:p14="http://schemas.microsoft.com/office/powerpoint/2010/main" val="46568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CAAA6-C3B0-480A-8027-B792597D8233}"/>
              </a:ext>
            </a:extLst>
          </p:cNvPr>
          <p:cNvSpPr>
            <a:spLocks noGrp="1"/>
          </p:cNvSpPr>
          <p:nvPr>
            <p:ph type="title"/>
          </p:nvPr>
        </p:nvSpPr>
        <p:spPr>
          <a:xfrm>
            <a:off x="423984" y="843392"/>
            <a:ext cx="11160000" cy="538023"/>
          </a:xfrm>
        </p:spPr>
        <p:txBody>
          <a:bodyPr/>
          <a:lstStyle/>
          <a:p>
            <a:r>
              <a:rPr lang="de-DE" sz="2800" dirty="0"/>
              <a:t>Zusammenfassung der Ergebnisse zur Analyse bisheriger Prüfungsaufgabe</a:t>
            </a:r>
          </a:p>
        </p:txBody>
      </p:sp>
      <p:sp>
        <p:nvSpPr>
          <p:cNvPr id="4" name="Datumsplatzhalter 3">
            <a:extLst>
              <a:ext uri="{FF2B5EF4-FFF2-40B4-BE49-F238E27FC236}">
                <a16:creationId xmlns:a16="http://schemas.microsoft.com/office/drawing/2014/main" id="{B3CC3669-F00E-44D8-AC80-E4EFECF48DAC}"/>
              </a:ext>
            </a:extLst>
          </p:cNvPr>
          <p:cNvSpPr>
            <a:spLocks noGrp="1"/>
          </p:cNvSpPr>
          <p:nvPr>
            <p:ph type="dt" sz="half" idx="10"/>
          </p:nvPr>
        </p:nvSpPr>
        <p:spPr/>
        <p:txBody>
          <a:bodyPr/>
          <a:lstStyle/>
          <a:p>
            <a:endParaRPr lang="de-DE"/>
          </a:p>
        </p:txBody>
      </p:sp>
      <p:sp>
        <p:nvSpPr>
          <p:cNvPr id="5" name="Foliennummernplatzhalter 4">
            <a:extLst>
              <a:ext uri="{FF2B5EF4-FFF2-40B4-BE49-F238E27FC236}">
                <a16:creationId xmlns:a16="http://schemas.microsoft.com/office/drawing/2014/main" id="{90F37C16-8248-4849-80FD-450DB16AF7CB}"/>
              </a:ext>
            </a:extLst>
          </p:cNvPr>
          <p:cNvSpPr>
            <a:spLocks noGrp="1"/>
          </p:cNvSpPr>
          <p:nvPr>
            <p:ph type="sldNum" sz="quarter" idx="12"/>
          </p:nvPr>
        </p:nvSpPr>
        <p:spPr/>
        <p:txBody>
          <a:bodyPr/>
          <a:lstStyle/>
          <a:p>
            <a:fld id="{A34E550B-A5C8-472B-8C0F-594213A0DDE7}" type="slidenum">
              <a:rPr lang="de-DE" smtClean="0"/>
              <a:pPr/>
              <a:t>35</a:t>
            </a:fld>
            <a:endParaRPr lang="de-DE"/>
          </a:p>
        </p:txBody>
      </p:sp>
      <p:sp>
        <p:nvSpPr>
          <p:cNvPr id="6" name="Fußzeilenplatzhalter 5">
            <a:extLst>
              <a:ext uri="{FF2B5EF4-FFF2-40B4-BE49-F238E27FC236}">
                <a16:creationId xmlns:a16="http://schemas.microsoft.com/office/drawing/2014/main" id="{0AB2950F-9380-48F4-863F-B15D8046011C}"/>
              </a:ext>
            </a:extLst>
          </p:cNvPr>
          <p:cNvSpPr>
            <a:spLocks noGrp="1"/>
          </p:cNvSpPr>
          <p:nvPr>
            <p:ph type="ftr" sz="quarter" idx="3"/>
          </p:nvPr>
        </p:nvSpPr>
        <p:spPr/>
        <p:txBody>
          <a:bodyPr/>
          <a:lstStyle/>
          <a:p>
            <a:r>
              <a:rPr lang="de-DE"/>
              <a:t>Training zur Entwicklung kompetenzorientierter, technologiebasierter Prüfungsaufgaben | ASCOT+-Projekt (Förderkennzeichen 21AP001A und 21AP001B)</a:t>
            </a:r>
            <a:endParaRPr lang="de-DE" sz="1050" dirty="0"/>
          </a:p>
        </p:txBody>
      </p:sp>
      <p:sp>
        <p:nvSpPr>
          <p:cNvPr id="11" name="Textfeld 10">
            <a:extLst>
              <a:ext uri="{FF2B5EF4-FFF2-40B4-BE49-F238E27FC236}">
                <a16:creationId xmlns:a16="http://schemas.microsoft.com/office/drawing/2014/main" id="{A2137347-B852-43DB-B29B-7705A236E46C}"/>
              </a:ext>
            </a:extLst>
          </p:cNvPr>
          <p:cNvSpPr txBox="1"/>
          <p:nvPr/>
        </p:nvSpPr>
        <p:spPr>
          <a:xfrm>
            <a:off x="423983" y="1984734"/>
            <a:ext cx="11159999" cy="523220"/>
          </a:xfrm>
          <a:prstGeom prst="rect">
            <a:avLst/>
          </a:prstGeom>
          <a:noFill/>
        </p:spPr>
        <p:txBody>
          <a:bodyPr wrap="square" rtlCol="0">
            <a:spAutoFit/>
          </a:bodyPr>
          <a:lstStyle/>
          <a:p>
            <a:r>
              <a:rPr lang="de-DE" sz="2800" dirty="0"/>
              <a:t>Was läuft Ihrer Meinung nach in den bisherigen Prüfungsaufgaben gut?</a:t>
            </a:r>
          </a:p>
        </p:txBody>
      </p:sp>
      <p:sp>
        <p:nvSpPr>
          <p:cNvPr id="7" name="Inhaltsplatzhalter 6">
            <a:extLst>
              <a:ext uri="{FF2B5EF4-FFF2-40B4-BE49-F238E27FC236}">
                <a16:creationId xmlns:a16="http://schemas.microsoft.com/office/drawing/2014/main" id="{2E7C6289-D2D6-4661-A9C2-D1F6153F24DF}"/>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2469237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CAAA6-C3B0-480A-8027-B792597D8233}"/>
              </a:ext>
            </a:extLst>
          </p:cNvPr>
          <p:cNvSpPr>
            <a:spLocks noGrp="1"/>
          </p:cNvSpPr>
          <p:nvPr>
            <p:ph type="title"/>
          </p:nvPr>
        </p:nvSpPr>
        <p:spPr>
          <a:xfrm>
            <a:off x="423984" y="843392"/>
            <a:ext cx="11160000" cy="538023"/>
          </a:xfrm>
        </p:spPr>
        <p:txBody>
          <a:bodyPr/>
          <a:lstStyle/>
          <a:p>
            <a:r>
              <a:rPr lang="de-DE" sz="2800" dirty="0"/>
              <a:t>Zusammenfassung der Ergebnisse zur Analyse bisheriger Prüfungsaufgabe</a:t>
            </a:r>
          </a:p>
        </p:txBody>
      </p:sp>
      <p:sp>
        <p:nvSpPr>
          <p:cNvPr id="4" name="Datumsplatzhalter 3">
            <a:extLst>
              <a:ext uri="{FF2B5EF4-FFF2-40B4-BE49-F238E27FC236}">
                <a16:creationId xmlns:a16="http://schemas.microsoft.com/office/drawing/2014/main" id="{B3CC3669-F00E-44D8-AC80-E4EFECF48DAC}"/>
              </a:ext>
            </a:extLst>
          </p:cNvPr>
          <p:cNvSpPr>
            <a:spLocks noGrp="1"/>
          </p:cNvSpPr>
          <p:nvPr>
            <p:ph type="dt" sz="half" idx="10"/>
          </p:nvPr>
        </p:nvSpPr>
        <p:spPr/>
        <p:txBody>
          <a:bodyPr/>
          <a:lstStyle/>
          <a:p>
            <a:endParaRPr lang="de-DE"/>
          </a:p>
        </p:txBody>
      </p:sp>
      <p:sp>
        <p:nvSpPr>
          <p:cNvPr id="5" name="Foliennummernplatzhalter 4">
            <a:extLst>
              <a:ext uri="{FF2B5EF4-FFF2-40B4-BE49-F238E27FC236}">
                <a16:creationId xmlns:a16="http://schemas.microsoft.com/office/drawing/2014/main" id="{90F37C16-8248-4849-80FD-450DB16AF7CB}"/>
              </a:ext>
            </a:extLst>
          </p:cNvPr>
          <p:cNvSpPr>
            <a:spLocks noGrp="1"/>
          </p:cNvSpPr>
          <p:nvPr>
            <p:ph type="sldNum" sz="quarter" idx="12"/>
          </p:nvPr>
        </p:nvSpPr>
        <p:spPr/>
        <p:txBody>
          <a:bodyPr/>
          <a:lstStyle/>
          <a:p>
            <a:fld id="{A34E550B-A5C8-472B-8C0F-594213A0DDE7}" type="slidenum">
              <a:rPr lang="de-DE" smtClean="0"/>
              <a:pPr/>
              <a:t>36</a:t>
            </a:fld>
            <a:endParaRPr lang="de-DE"/>
          </a:p>
        </p:txBody>
      </p:sp>
      <p:sp>
        <p:nvSpPr>
          <p:cNvPr id="6" name="Fußzeilenplatzhalter 5">
            <a:extLst>
              <a:ext uri="{FF2B5EF4-FFF2-40B4-BE49-F238E27FC236}">
                <a16:creationId xmlns:a16="http://schemas.microsoft.com/office/drawing/2014/main" id="{0AB2950F-9380-48F4-863F-B15D8046011C}"/>
              </a:ext>
            </a:extLst>
          </p:cNvPr>
          <p:cNvSpPr>
            <a:spLocks noGrp="1"/>
          </p:cNvSpPr>
          <p:nvPr>
            <p:ph type="ftr" sz="quarter" idx="3"/>
          </p:nvPr>
        </p:nvSpPr>
        <p:spPr/>
        <p:txBody>
          <a:bodyPr/>
          <a:lstStyle/>
          <a:p>
            <a:r>
              <a:rPr lang="de-DE"/>
              <a:t>Training zur Entwicklung kompetenzorientierter, technologiebasierter Prüfungsaufgaben | ASCOT+-Projekt (Förderkennzeichen 21AP001A und 21AP001B)</a:t>
            </a:r>
            <a:endParaRPr lang="de-DE" sz="1050" dirty="0"/>
          </a:p>
        </p:txBody>
      </p:sp>
      <p:sp>
        <p:nvSpPr>
          <p:cNvPr id="11" name="Textfeld 10">
            <a:extLst>
              <a:ext uri="{FF2B5EF4-FFF2-40B4-BE49-F238E27FC236}">
                <a16:creationId xmlns:a16="http://schemas.microsoft.com/office/drawing/2014/main" id="{A2137347-B852-43DB-B29B-7705A236E46C}"/>
              </a:ext>
            </a:extLst>
          </p:cNvPr>
          <p:cNvSpPr txBox="1"/>
          <p:nvPr/>
        </p:nvSpPr>
        <p:spPr>
          <a:xfrm>
            <a:off x="423985" y="1692346"/>
            <a:ext cx="11159999" cy="954107"/>
          </a:xfrm>
          <a:prstGeom prst="rect">
            <a:avLst/>
          </a:prstGeom>
          <a:noFill/>
        </p:spPr>
        <p:txBody>
          <a:bodyPr wrap="square" rtlCol="0">
            <a:spAutoFit/>
          </a:bodyPr>
          <a:lstStyle/>
          <a:p>
            <a:r>
              <a:rPr lang="de-DE" sz="2800" dirty="0"/>
              <a:t>Welche Verbesserungsbedarfe haben Ihrer Meinung nach bisherige Prüfungsaufgaben?</a:t>
            </a:r>
          </a:p>
        </p:txBody>
      </p:sp>
      <p:sp>
        <p:nvSpPr>
          <p:cNvPr id="7" name="Inhaltsplatzhalter 6">
            <a:extLst>
              <a:ext uri="{FF2B5EF4-FFF2-40B4-BE49-F238E27FC236}">
                <a16:creationId xmlns:a16="http://schemas.microsoft.com/office/drawing/2014/main" id="{93EE1ECC-A49C-41E8-A051-85CAE274A951}"/>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1857237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3984" y="789986"/>
            <a:ext cx="11160000" cy="538023"/>
          </a:xfrm>
        </p:spPr>
        <p:txBody>
          <a:bodyPr/>
          <a:lstStyle/>
          <a:p>
            <a:r>
              <a:rPr lang="de-DE" sz="2800" dirty="0"/>
              <a:t>Zusammenfassung der Ergebnisse zur Analyse bisheriger Prüfungsaufgaben</a:t>
            </a:r>
          </a:p>
        </p:txBody>
      </p:sp>
      <p:sp>
        <p:nvSpPr>
          <p:cNvPr id="3" name="Inhaltsplatzhalter 2"/>
          <p:cNvSpPr>
            <a:spLocks noGrp="1"/>
          </p:cNvSpPr>
          <p:nvPr>
            <p:ph idx="1"/>
          </p:nvPr>
        </p:nvSpPr>
        <p:spPr>
          <a:xfrm>
            <a:off x="423984" y="1328009"/>
            <a:ext cx="11160000" cy="5487519"/>
          </a:xfrm>
        </p:spPr>
        <p:txBody>
          <a:bodyPr>
            <a:normAutofit fontScale="92500" lnSpcReduction="10000"/>
          </a:bodyPr>
          <a:lstStyle/>
          <a:p>
            <a:pPr marL="0" indent="0">
              <a:buNone/>
            </a:pPr>
            <a:r>
              <a:rPr lang="de-DE" sz="1900" dirty="0">
                <a:solidFill>
                  <a:srgbClr val="000000"/>
                </a:solidFill>
              </a:rPr>
              <a:t>Insgesamt waren </a:t>
            </a:r>
            <a:r>
              <a:rPr lang="de-DE" sz="1900">
                <a:solidFill>
                  <a:srgbClr val="000000"/>
                </a:solidFill>
              </a:rPr>
              <a:t>das 1.454 Aufgaben </a:t>
            </a:r>
            <a:r>
              <a:rPr lang="de-DE" sz="1900" dirty="0">
                <a:solidFill>
                  <a:srgbClr val="000000"/>
                </a:solidFill>
              </a:rPr>
              <a:t>aus Abschluss- und Zwischenprüfungen der letzten fünf Jahre für die Berufe „Industriekaufmann*frau“ und „Kaufmann*frau für Büromanagement“</a:t>
            </a:r>
          </a:p>
          <a:p>
            <a:pPr marL="0" indent="0">
              <a:buNone/>
            </a:pPr>
            <a:endParaRPr lang="de-DE" sz="300" dirty="0">
              <a:solidFill>
                <a:srgbClr val="000000"/>
              </a:solidFill>
            </a:endParaRPr>
          </a:p>
          <a:p>
            <a:pPr marL="0" indent="0">
              <a:buNone/>
            </a:pPr>
            <a:r>
              <a:rPr lang="de-DE" sz="2200" dirty="0">
                <a:solidFill>
                  <a:srgbClr val="000000"/>
                </a:solidFill>
              </a:rPr>
              <a:t> </a:t>
            </a:r>
          </a:p>
          <a:p>
            <a:pPr marL="0" indent="0">
              <a:buNone/>
            </a:pPr>
            <a:endParaRPr lang="de-DE" sz="2200" dirty="0">
              <a:solidFill>
                <a:srgbClr val="000000"/>
              </a:solidFill>
            </a:endParaRPr>
          </a:p>
          <a:p>
            <a:pPr marL="0" indent="0">
              <a:buNone/>
            </a:pPr>
            <a:endParaRPr lang="de-DE" sz="2200" dirty="0">
              <a:solidFill>
                <a:srgbClr val="000000"/>
              </a:solidFill>
            </a:endParaRPr>
          </a:p>
          <a:p>
            <a:pPr marL="0" indent="0">
              <a:buNone/>
            </a:pPr>
            <a:endParaRPr lang="de-DE" sz="2200" dirty="0">
              <a:solidFill>
                <a:srgbClr val="000000"/>
              </a:solidFill>
            </a:endParaRPr>
          </a:p>
          <a:p>
            <a:pPr marL="0" indent="0">
              <a:buNone/>
            </a:pPr>
            <a:endParaRPr lang="de-DE" sz="2200" dirty="0">
              <a:solidFill>
                <a:srgbClr val="000000"/>
              </a:solidFill>
            </a:endParaRPr>
          </a:p>
          <a:p>
            <a:pPr marL="0" indent="0">
              <a:buNone/>
            </a:pPr>
            <a:endParaRPr lang="de-DE" sz="2200" dirty="0">
              <a:solidFill>
                <a:srgbClr val="000000"/>
              </a:solidFill>
            </a:endParaRPr>
          </a:p>
          <a:p>
            <a:pPr marL="0" indent="0">
              <a:buNone/>
            </a:pPr>
            <a:endParaRPr lang="de-DE" sz="2200" dirty="0">
              <a:solidFill>
                <a:srgbClr val="000000"/>
              </a:solidFill>
            </a:endParaRPr>
          </a:p>
          <a:p>
            <a:pPr marL="0" indent="0">
              <a:buNone/>
            </a:pPr>
            <a:endParaRPr lang="de-DE" sz="2200" dirty="0">
              <a:solidFill>
                <a:srgbClr val="000000"/>
              </a:solidFill>
            </a:endParaRPr>
          </a:p>
          <a:p>
            <a:pPr marL="0" indent="0">
              <a:buNone/>
            </a:pPr>
            <a:endParaRPr lang="de-DE" sz="2200" dirty="0">
              <a:solidFill>
                <a:srgbClr val="000000"/>
              </a:solidFill>
            </a:endParaRPr>
          </a:p>
          <a:p>
            <a:pPr marL="0" indent="0">
              <a:buNone/>
            </a:pPr>
            <a:endParaRPr lang="de-DE" sz="2200" dirty="0">
              <a:solidFill>
                <a:srgbClr val="000000"/>
              </a:solidFill>
            </a:endParaRPr>
          </a:p>
          <a:p>
            <a:pPr marL="0" indent="0" algn="ctr">
              <a:spcBef>
                <a:spcPts val="200"/>
              </a:spcBef>
              <a:buNone/>
              <a:defRPr/>
            </a:pPr>
            <a:endParaRPr lang="de-DE" sz="2200" dirty="0">
              <a:solidFill>
                <a:srgbClr val="000000"/>
              </a:solidFill>
              <a:sym typeface="Wingdings" panose="05000000000000000000" pitchFamily="2" charset="2"/>
            </a:endParaRPr>
          </a:p>
          <a:p>
            <a:pPr algn="ctr">
              <a:spcBef>
                <a:spcPts val="200"/>
              </a:spcBef>
              <a:buFont typeface="Wingdings" panose="05000000000000000000" pitchFamily="2" charset="2"/>
              <a:buChar char="à"/>
              <a:defRPr/>
            </a:pPr>
            <a:r>
              <a:rPr lang="de-DE" sz="2200" b="1" dirty="0">
                <a:cs typeface="Times New Roman"/>
              </a:rPr>
              <a:t>B</a:t>
            </a:r>
            <a:r>
              <a:rPr lang="de-DE" sz="2200" b="1" dirty="0"/>
              <a:t>estehende Prüfungsaufgaben sind überwiegend nicht so gestellt,</a:t>
            </a:r>
          </a:p>
          <a:p>
            <a:pPr marL="0" indent="0" algn="ctr">
              <a:spcBef>
                <a:spcPts val="200"/>
              </a:spcBef>
              <a:buNone/>
              <a:defRPr/>
            </a:pPr>
            <a:r>
              <a:rPr lang="de-DE" sz="2200" b="1" dirty="0"/>
              <a:t>dass sie Problemlösekompetenz messen</a:t>
            </a:r>
          </a:p>
          <a:p>
            <a:pPr marL="0" indent="0">
              <a:buNone/>
            </a:pPr>
            <a:endParaRPr lang="de-DE"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dirty="0"/>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37</a:t>
            </a:fld>
            <a:endParaRPr lang="de-DE"/>
          </a:p>
        </p:txBody>
      </p:sp>
      <p:graphicFrame>
        <p:nvGraphicFramePr>
          <p:cNvPr id="7" name="Inhaltsplatzhalter 5"/>
          <p:cNvGraphicFramePr>
            <a:graphicFrameLocks/>
          </p:cNvGraphicFramePr>
          <p:nvPr>
            <p:extLst>
              <p:ext uri="{D42A27DB-BD31-4B8C-83A1-F6EECF244321}">
                <p14:modId xmlns:p14="http://schemas.microsoft.com/office/powerpoint/2010/main" val="944335450"/>
              </p:ext>
            </p:extLst>
          </p:nvPr>
        </p:nvGraphicFramePr>
        <p:xfrm>
          <a:off x="3248370" y="1877761"/>
          <a:ext cx="5772062" cy="3897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 7">
            <a:extLst>
              <a:ext uri="{FF2B5EF4-FFF2-40B4-BE49-F238E27FC236}">
                <a16:creationId xmlns:a16="http://schemas.microsoft.com/office/drawing/2014/main" id="{3B4C9B1B-BD6B-496F-9853-A9D0E8C303C4}"/>
              </a:ext>
            </a:extLst>
          </p:cNvPr>
          <p:cNvGraphicFramePr/>
          <p:nvPr>
            <p:extLst>
              <p:ext uri="{D42A27DB-BD31-4B8C-83A1-F6EECF244321}">
                <p14:modId xmlns:p14="http://schemas.microsoft.com/office/powerpoint/2010/main" val="468129642"/>
              </p:ext>
            </p:extLst>
          </p:nvPr>
        </p:nvGraphicFramePr>
        <p:xfrm>
          <a:off x="438598" y="1920919"/>
          <a:ext cx="3349207" cy="38874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m 8">
            <a:extLst>
              <a:ext uri="{FF2B5EF4-FFF2-40B4-BE49-F238E27FC236}">
                <a16:creationId xmlns:a16="http://schemas.microsoft.com/office/drawing/2014/main" id="{567F65D5-8EC5-48A3-A813-F1433A18756A}"/>
              </a:ext>
            </a:extLst>
          </p:cNvPr>
          <p:cNvGraphicFramePr/>
          <p:nvPr>
            <p:extLst>
              <p:ext uri="{D42A27DB-BD31-4B8C-83A1-F6EECF244321}">
                <p14:modId xmlns:p14="http://schemas.microsoft.com/office/powerpoint/2010/main" val="542613908"/>
              </p:ext>
            </p:extLst>
          </p:nvPr>
        </p:nvGraphicFramePr>
        <p:xfrm>
          <a:off x="8882013" y="1979564"/>
          <a:ext cx="2840390" cy="37958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060921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0" dirty="0">
                <a:latin typeface="+mn-lt"/>
              </a:rPr>
              <a:t>Gliederung</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t>38</a:t>
            </a:fld>
            <a:endParaRPr lang="de-DE"/>
          </a:p>
        </p:txBody>
      </p:sp>
      <p:sp>
        <p:nvSpPr>
          <p:cNvPr id="7" name="Rechteck 6"/>
          <p:cNvSpPr/>
          <p:nvPr/>
        </p:nvSpPr>
        <p:spPr>
          <a:xfrm>
            <a:off x="578340" y="2501049"/>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2</a:t>
            </a:r>
          </a:p>
        </p:txBody>
      </p:sp>
      <p:sp>
        <p:nvSpPr>
          <p:cNvPr id="8" name="Rechteck 7"/>
          <p:cNvSpPr/>
          <p:nvPr/>
        </p:nvSpPr>
        <p:spPr>
          <a:xfrm>
            <a:off x="1172480" y="2501049"/>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Was verstehen wir unter einem „Problem“?</a:t>
            </a:r>
          </a:p>
        </p:txBody>
      </p:sp>
      <p:sp>
        <p:nvSpPr>
          <p:cNvPr id="9" name="Rechteck 8"/>
          <p:cNvSpPr/>
          <p:nvPr/>
        </p:nvSpPr>
        <p:spPr>
          <a:xfrm>
            <a:off x="578340" y="309272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3</a:t>
            </a:r>
          </a:p>
        </p:txBody>
      </p:sp>
      <p:sp>
        <p:nvSpPr>
          <p:cNvPr id="10" name="Rechteck 9"/>
          <p:cNvSpPr/>
          <p:nvPr/>
        </p:nvSpPr>
        <p:spPr>
          <a:xfrm>
            <a:off x="1172480" y="309272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Problem = Problem?</a:t>
            </a:r>
          </a:p>
        </p:txBody>
      </p:sp>
      <p:sp>
        <p:nvSpPr>
          <p:cNvPr id="13" name="Rechteck 12"/>
          <p:cNvSpPr/>
          <p:nvPr/>
        </p:nvSpPr>
        <p:spPr>
          <a:xfrm>
            <a:off x="578340" y="3684390"/>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4</a:t>
            </a:r>
          </a:p>
        </p:txBody>
      </p:sp>
      <p:sp>
        <p:nvSpPr>
          <p:cNvPr id="14" name="Rechteck 13"/>
          <p:cNvSpPr/>
          <p:nvPr/>
        </p:nvSpPr>
        <p:spPr>
          <a:xfrm>
            <a:off x="1172480" y="3684390"/>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Zusammenfassung der Ergebnisse bisheriger Prüfungsaufgaben</a:t>
            </a:r>
          </a:p>
        </p:txBody>
      </p:sp>
      <p:sp>
        <p:nvSpPr>
          <p:cNvPr id="18" name="Rechteck 17"/>
          <p:cNvSpPr/>
          <p:nvPr/>
        </p:nvSpPr>
        <p:spPr>
          <a:xfrm>
            <a:off x="578340" y="1909378"/>
            <a:ext cx="5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lumMod val="50000"/>
                  </a:schemeClr>
                </a:solidFill>
              </a:rPr>
              <a:t>1</a:t>
            </a:r>
          </a:p>
        </p:txBody>
      </p:sp>
      <p:sp>
        <p:nvSpPr>
          <p:cNvPr id="19" name="Rechteck 18"/>
          <p:cNvSpPr/>
          <p:nvPr/>
        </p:nvSpPr>
        <p:spPr>
          <a:xfrm>
            <a:off x="1143984" y="1909378"/>
            <a:ext cx="10440000" cy="54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lumMod val="50000"/>
                  </a:schemeClr>
                </a:solidFill>
              </a:rPr>
              <a:t>Warum Problemlösekompetenz und warum problemhaltige (Prüfungs-)Aufgaben?</a:t>
            </a:r>
          </a:p>
        </p:txBody>
      </p:sp>
      <p:sp>
        <p:nvSpPr>
          <p:cNvPr id="15" name="Rechteck 14"/>
          <p:cNvSpPr/>
          <p:nvPr/>
        </p:nvSpPr>
        <p:spPr>
          <a:xfrm>
            <a:off x="578340" y="4276060"/>
            <a:ext cx="540000" cy="540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rPr>
              <a:t>5</a:t>
            </a:r>
          </a:p>
        </p:txBody>
      </p:sp>
      <p:sp>
        <p:nvSpPr>
          <p:cNvPr id="16" name="Rechteck 15"/>
          <p:cNvSpPr/>
          <p:nvPr/>
        </p:nvSpPr>
        <p:spPr>
          <a:xfrm>
            <a:off x="1172480" y="4276060"/>
            <a:ext cx="10440000" cy="5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rPr>
              <a:t>Kernbotschaft und Ausblick</a:t>
            </a:r>
          </a:p>
        </p:txBody>
      </p:sp>
    </p:spTree>
    <p:extLst>
      <p:ext uri="{BB962C8B-B14F-4D97-AF65-F5344CB8AC3E}">
        <p14:creationId xmlns:p14="http://schemas.microsoft.com/office/powerpoint/2010/main" val="1285525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E8DBE6A-A12D-477D-B7A1-CE2DBE610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811" y="1687348"/>
            <a:ext cx="1680519" cy="2015559"/>
          </a:xfrm>
          <a:prstGeom prst="rect">
            <a:avLst/>
          </a:prstGeom>
        </p:spPr>
      </p:pic>
      <p:sp>
        <p:nvSpPr>
          <p:cNvPr id="2" name="Titel 1"/>
          <p:cNvSpPr>
            <a:spLocks noGrp="1"/>
          </p:cNvSpPr>
          <p:nvPr>
            <p:ph type="title"/>
          </p:nvPr>
        </p:nvSpPr>
        <p:spPr/>
        <p:txBody>
          <a:bodyPr/>
          <a:lstStyle/>
          <a:p>
            <a:r>
              <a:rPr lang="de-DE" sz="3200" dirty="0"/>
              <a:t>Kernbotschaft und Ausblick</a:t>
            </a:r>
          </a:p>
        </p:txBody>
      </p:sp>
      <p:sp>
        <p:nvSpPr>
          <p:cNvPr id="3" name="Inhaltsplatzhalter 2"/>
          <p:cNvSpPr>
            <a:spLocks noGrp="1"/>
          </p:cNvSpPr>
          <p:nvPr>
            <p:ph idx="1"/>
          </p:nvPr>
        </p:nvSpPr>
        <p:spPr>
          <a:xfrm>
            <a:off x="423984" y="1431736"/>
            <a:ext cx="11160000" cy="4887425"/>
          </a:xfrm>
        </p:spPr>
        <p:txBody>
          <a:bodyPr>
            <a:noAutofit/>
          </a:bodyPr>
          <a:lstStyle/>
          <a:p>
            <a:pPr>
              <a:buFont typeface="Wingdings" panose="05000000000000000000" pitchFamily="2" charset="2"/>
              <a:buChar char="Ø"/>
            </a:pPr>
            <a:r>
              <a:rPr lang="de-DE" sz="2000" dirty="0">
                <a:sym typeface="Wingdings" panose="05000000000000000000" pitchFamily="2" charset="2"/>
              </a:rPr>
              <a:t>Es gibt im Berufsleben unterschiedliche Problemtypen, die sich in ihren Merkmalen unterscheiden können:</a:t>
            </a:r>
          </a:p>
          <a:p>
            <a:pPr marL="898525" lvl="3" indent="-285750">
              <a:buFont typeface="Wingdings" panose="05000000000000000000" pitchFamily="2" charset="2"/>
              <a:buChar char="§"/>
            </a:pPr>
            <a:r>
              <a:rPr lang="de-DE" dirty="0">
                <a:sym typeface="Wingdings" panose="05000000000000000000" pitchFamily="2" charset="2"/>
              </a:rPr>
              <a:t>Klarheit/Eindeutigkeit</a:t>
            </a:r>
          </a:p>
          <a:p>
            <a:pPr marL="898525" lvl="3" indent="-285750">
              <a:buFont typeface="Wingdings" panose="05000000000000000000" pitchFamily="2" charset="2"/>
              <a:buChar char="§"/>
            </a:pPr>
            <a:r>
              <a:rPr lang="de-DE" dirty="0">
                <a:sym typeface="Wingdings" panose="05000000000000000000" pitchFamily="2" charset="2"/>
              </a:rPr>
              <a:t>Dynamik</a:t>
            </a:r>
          </a:p>
          <a:p>
            <a:pPr marL="898525" lvl="3" indent="-285750">
              <a:buFont typeface="Wingdings" panose="05000000000000000000" pitchFamily="2" charset="2"/>
              <a:buChar char="§"/>
            </a:pPr>
            <a:r>
              <a:rPr lang="de-DE" dirty="0" err="1">
                <a:sym typeface="Wingdings" panose="05000000000000000000" pitchFamily="2" charset="2"/>
              </a:rPr>
              <a:t>Vernetztheit</a:t>
            </a:r>
            <a:endParaRPr lang="de-DE" dirty="0">
              <a:sym typeface="Wingdings" panose="05000000000000000000" pitchFamily="2" charset="2"/>
            </a:endParaRPr>
          </a:p>
          <a:p>
            <a:pPr marL="898525" lvl="3" indent="-285750">
              <a:buFont typeface="Wingdings" panose="05000000000000000000" pitchFamily="2" charset="2"/>
              <a:buChar char="§"/>
            </a:pPr>
            <a:r>
              <a:rPr lang="de-DE" dirty="0">
                <a:sym typeface="Wingdings" panose="05000000000000000000" pitchFamily="2" charset="2"/>
              </a:rPr>
              <a:t>Interessenskonflikte</a:t>
            </a:r>
          </a:p>
          <a:p>
            <a:pPr marL="898525" lvl="3" indent="-285750">
              <a:buFont typeface="Wingdings" panose="05000000000000000000" pitchFamily="2" charset="2"/>
              <a:buChar char="§"/>
            </a:pPr>
            <a:r>
              <a:rPr lang="de-DE" dirty="0">
                <a:sym typeface="Wingdings" panose="05000000000000000000" pitchFamily="2" charset="2"/>
              </a:rPr>
              <a:t>Handlungskontrolle/ Reflexion</a:t>
            </a:r>
          </a:p>
          <a:p>
            <a:pPr marL="898525" lvl="3" indent="-285750">
              <a:buFont typeface="Wingdings" panose="05000000000000000000" pitchFamily="2" charset="2"/>
              <a:buChar char="§"/>
            </a:pPr>
            <a:r>
              <a:rPr lang="de-DE" dirty="0">
                <a:sym typeface="Wingdings" panose="05000000000000000000" pitchFamily="2" charset="2"/>
              </a:rPr>
              <a:t>(+ Berufsrelevanz und Authentizität) </a:t>
            </a:r>
          </a:p>
          <a:p>
            <a:pPr marL="612775" lvl="3" indent="0">
              <a:buNone/>
            </a:pPr>
            <a:endParaRPr lang="de-DE" sz="2000" dirty="0">
              <a:sym typeface="Wingdings" panose="05000000000000000000" pitchFamily="2" charset="2"/>
            </a:endParaRPr>
          </a:p>
          <a:p>
            <a:pPr marL="0" lvl="3" indent="-285750">
              <a:buFont typeface="Wingdings" panose="05000000000000000000" pitchFamily="2" charset="2"/>
              <a:buChar char="Ø"/>
            </a:pPr>
            <a:r>
              <a:rPr lang="de-DE" sz="2000" dirty="0">
                <a:sym typeface="Wingdings" panose="05000000000000000000" pitchFamily="2" charset="2"/>
              </a:rPr>
              <a:t>Dadurch sind sie unterschiedlich komplex, problemhaltig, relevant und authentisch</a:t>
            </a:r>
          </a:p>
          <a:p>
            <a:pPr>
              <a:buFont typeface="Wingdings" panose="05000000000000000000" pitchFamily="2" charset="2"/>
              <a:buChar char="Ø"/>
            </a:pPr>
            <a:r>
              <a:rPr lang="de-DE" sz="2000" dirty="0">
                <a:sym typeface="Wingdings" panose="05000000000000000000" pitchFamily="2" charset="2"/>
              </a:rPr>
              <a:t>Wenn Prüfungen berufliche Problemlösekompetenz prüfen sollen, müssen sie auch berufliche Probleme abbilden</a:t>
            </a:r>
          </a:p>
          <a:p>
            <a:pPr>
              <a:buFont typeface="Wingdings" panose="05000000000000000000" pitchFamily="2" charset="2"/>
              <a:buChar char="Ø"/>
            </a:pPr>
            <a:r>
              <a:rPr lang="de-DE" sz="2000" dirty="0">
                <a:sym typeface="Wingdings" panose="05000000000000000000" pitchFamily="2" charset="2"/>
              </a:rPr>
              <a:t>Analysen von bestehenden Prüfungsaufgaben zeigen jedoch, dass der Problemgehalt der Aufgaben noch nicht optimal ist</a:t>
            </a:r>
          </a:p>
          <a:p>
            <a:pPr>
              <a:buFont typeface="Wingdings" panose="05000000000000000000" pitchFamily="2" charset="2"/>
              <a:buChar char="Ø"/>
            </a:pPr>
            <a:r>
              <a:rPr lang="de-DE" sz="2000" dirty="0">
                <a:sym typeface="Wingdings" panose="05000000000000000000" pitchFamily="2" charset="2"/>
              </a:rPr>
              <a:t>Das möchten wir ändern, aber WIE?</a:t>
            </a:r>
            <a:endParaRPr lang="de-DE" sz="2000"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39</a:t>
            </a:fld>
            <a:endParaRPr lang="de-DE"/>
          </a:p>
        </p:txBody>
      </p:sp>
      <p:sp>
        <p:nvSpPr>
          <p:cNvPr id="10" name="Textfeld 9">
            <a:extLst>
              <a:ext uri="{FF2B5EF4-FFF2-40B4-BE49-F238E27FC236}">
                <a16:creationId xmlns:a16="http://schemas.microsoft.com/office/drawing/2014/main" id="{B9C12DD2-7314-44D4-8BAF-51B70B2106A7}"/>
              </a:ext>
            </a:extLst>
          </p:cNvPr>
          <p:cNvSpPr txBox="1"/>
          <p:nvPr/>
        </p:nvSpPr>
        <p:spPr>
          <a:xfrm>
            <a:off x="5687866" y="3579796"/>
            <a:ext cx="1046928" cy="246221"/>
          </a:xfrm>
          <a:prstGeom prst="rect">
            <a:avLst/>
          </a:prstGeom>
          <a:noFill/>
        </p:spPr>
        <p:txBody>
          <a:bodyPr wrap="square" rtlCol="0">
            <a:spAutoFit/>
          </a:bodyPr>
          <a:lstStyle/>
          <a:p>
            <a:r>
              <a:rPr lang="de-DE" sz="1000" dirty="0"/>
              <a:t>123rf.com</a:t>
            </a:r>
          </a:p>
        </p:txBody>
      </p:sp>
    </p:spTree>
    <p:extLst>
      <p:ext uri="{BB962C8B-B14F-4D97-AF65-F5344CB8AC3E}">
        <p14:creationId xmlns:p14="http://schemas.microsoft.com/office/powerpoint/2010/main" val="229926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3984" y="616971"/>
            <a:ext cx="11160000" cy="1152343"/>
          </a:xfrm>
        </p:spPr>
        <p:txBody>
          <a:bodyPr/>
          <a:lstStyle/>
          <a:p>
            <a:r>
              <a:rPr lang="de-DE" sz="3200" dirty="0"/>
              <a:t>Warum Problemlösekompetenz und </a:t>
            </a:r>
            <a:br>
              <a:rPr lang="de-DE" sz="3200" dirty="0"/>
            </a:br>
            <a:r>
              <a:rPr lang="de-DE" sz="3200" dirty="0"/>
              <a:t>warum problemhaltige (Prüfungs-)Aufgaben?</a:t>
            </a:r>
          </a:p>
        </p:txBody>
      </p:sp>
      <p:sp>
        <p:nvSpPr>
          <p:cNvPr id="3" name="Inhaltsplatzhalter 2"/>
          <p:cNvSpPr>
            <a:spLocks noGrp="1"/>
          </p:cNvSpPr>
          <p:nvPr>
            <p:ph idx="1"/>
          </p:nvPr>
        </p:nvSpPr>
        <p:spPr>
          <a:xfrm>
            <a:off x="423984" y="2242457"/>
            <a:ext cx="11160000" cy="3934506"/>
          </a:xfrm>
        </p:spPr>
        <p:txBody>
          <a:bodyPr/>
          <a:lstStyle/>
          <a:p>
            <a:endParaRPr lang="de-DE" dirty="0"/>
          </a:p>
          <a:p>
            <a:endParaRPr lang="de-DE" dirty="0"/>
          </a:p>
          <a:p>
            <a:endParaRPr lang="de-DE" dirty="0"/>
          </a:p>
          <a:p>
            <a:endParaRPr lang="de-DE" dirty="0"/>
          </a:p>
          <a:p>
            <a:endParaRPr lang="de-DE" dirty="0"/>
          </a:p>
          <a:p>
            <a:r>
              <a:rPr lang="de-DE" sz="2200" dirty="0"/>
              <a:t>Tätigkeitsprofile verändern sich </a:t>
            </a:r>
            <a:r>
              <a:rPr lang="de-DE" sz="2200" dirty="0">
                <a:sym typeface="Wingdings" panose="05000000000000000000" pitchFamily="2" charset="2"/>
              </a:rPr>
              <a:t></a:t>
            </a:r>
            <a:endParaRPr lang="de-DE" sz="2200" dirty="0"/>
          </a:p>
          <a:p>
            <a:r>
              <a:rPr lang="de-DE" sz="2200" dirty="0"/>
              <a:t>Neuausrichtung und Modernisierung bestehender Ausbildungsberufe, Entwicklung neuer Ausbildungsberufe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dirty="0"/>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4</a:t>
            </a:fld>
            <a:endParaRPr lang="de-DE"/>
          </a:p>
        </p:txBody>
      </p:sp>
      <p:graphicFrame>
        <p:nvGraphicFramePr>
          <p:cNvPr id="8" name="Inhaltsplatzhalter 5">
            <a:extLst>
              <a:ext uri="{FF2B5EF4-FFF2-40B4-BE49-F238E27FC236}">
                <a16:creationId xmlns:a16="http://schemas.microsoft.com/office/drawing/2014/main" id="{D97DB46C-E992-4CEF-93F5-C3C19096E831}"/>
              </a:ext>
            </a:extLst>
          </p:cNvPr>
          <p:cNvGraphicFramePr>
            <a:graphicFrameLocks/>
          </p:cNvGraphicFramePr>
          <p:nvPr>
            <p:extLst>
              <p:ext uri="{D42A27DB-BD31-4B8C-83A1-F6EECF244321}">
                <p14:modId xmlns:p14="http://schemas.microsoft.com/office/powerpoint/2010/main" val="3448959741"/>
              </p:ext>
            </p:extLst>
          </p:nvPr>
        </p:nvGraphicFramePr>
        <p:xfrm>
          <a:off x="685800" y="1296171"/>
          <a:ext cx="11017927" cy="4103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500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dirty="0"/>
              <a:t>Literaturverzeichnis</a:t>
            </a:r>
          </a:p>
        </p:txBody>
      </p:sp>
      <p:sp>
        <p:nvSpPr>
          <p:cNvPr id="3" name="Inhaltsplatzhalter 2"/>
          <p:cNvSpPr>
            <a:spLocks noGrp="1"/>
          </p:cNvSpPr>
          <p:nvPr>
            <p:ph idx="1"/>
          </p:nvPr>
        </p:nvSpPr>
        <p:spPr/>
        <p:txBody>
          <a:bodyPr>
            <a:normAutofit fontScale="25000" lnSpcReduction="20000"/>
          </a:bodyPr>
          <a:lstStyle/>
          <a:p>
            <a:pPr marL="179388" indent="-179388">
              <a:buNone/>
            </a:pPr>
            <a:r>
              <a:rPr lang="de-DE" dirty="0" err="1"/>
              <a:t>Betsch</a:t>
            </a:r>
            <a:r>
              <a:rPr lang="de-DE" dirty="0"/>
              <a:t>, Tilmann; Funke, Joachim; Plessner, Henning (2011): Denken - Urteilen, Entscheiden, Problemlösen. Allgemeine Psychologie für Bachelor. Berlin: Springer (Springer-Lehrbuch).</a:t>
            </a:r>
          </a:p>
          <a:p>
            <a:pPr marL="179388" indent="-179388">
              <a:buNone/>
            </a:pPr>
            <a:r>
              <a:rPr lang="de-DE" dirty="0"/>
              <a:t>Bundesinstitut für Berufsbildung (</a:t>
            </a:r>
            <a:r>
              <a:rPr lang="de-DE" dirty="0" err="1"/>
              <a:t>Hg</a:t>
            </a:r>
            <a:r>
              <a:rPr lang="de-DE" dirty="0"/>
              <a:t>.) (2002): Verordnung über die Berufsausbildung zum Industriekaufmann/zur Industriekauffrau. vom 23. Juli 2002. Bonn (Bundesgesetzblatt Jahrgang 2002 Teil I, 51). Online verfügbar unter https://www.bibb.de/tools/berufesuche/index.php/regulation/industriekaufmann_2002.pdf, zuletzt geprüft am 08.02.2020.</a:t>
            </a:r>
          </a:p>
          <a:p>
            <a:pPr marL="179388" indent="-179388">
              <a:buNone/>
            </a:pPr>
            <a:r>
              <a:rPr lang="de-DE" dirty="0"/>
              <a:t>Bundesministerium für Bildung und Forschung (2020): Berufsbildungsgesetz. BBiG. Online verfügbar unter https://www.bmbf.de/upload_filestore/pub/Das_neue_Berufsbildungsgesetz_BBiG.pdf, zuletzt geprüft am 02.02.2020.</a:t>
            </a:r>
          </a:p>
          <a:p>
            <a:pPr marL="179388" indent="-179388">
              <a:buNone/>
            </a:pPr>
            <a:r>
              <a:rPr lang="de-DE" dirty="0"/>
              <a:t>Deutscher Qualifikationsrahmen für lebenslanges Lernen (Hrsg.). (2011). Deutscher Qualifikationsrahmen für lebenslanges Lernen. verabschiedet vom Arbeitskreis Deutscher </a:t>
            </a:r>
            <a:r>
              <a:rPr lang="de-DE" dirty="0" err="1"/>
              <a:t>Qualifika-tionsrahmen</a:t>
            </a:r>
            <a:r>
              <a:rPr lang="de-DE" dirty="0"/>
              <a:t> am 22. März 2011, o. A. Zugriff am 08.09.2019. Verfügbar unter https://www.dqr.de/media/content/Der_Deutsche_Qualifikationsrahmen_fue_lebenslanges_Lernen.pdf</a:t>
            </a:r>
          </a:p>
          <a:p>
            <a:pPr marL="179388" indent="-179388">
              <a:buNone/>
            </a:pPr>
            <a:r>
              <a:rPr lang="de-DE" dirty="0"/>
              <a:t>Dörner, D. (1987). Problemlösen als Informationsverarbeitung (Kohlhammer Standards </a:t>
            </a:r>
            <a:r>
              <a:rPr lang="de-DE" dirty="0" err="1"/>
              <a:t>Psy-chologie</a:t>
            </a:r>
            <a:r>
              <a:rPr lang="de-DE" dirty="0"/>
              <a:t> : Studientext : Teilgebiet Denkpsychologie, 3. Aufl.). Stuttgart: Kohlhammer.</a:t>
            </a:r>
          </a:p>
          <a:p>
            <a:pPr marL="179388" indent="-179388">
              <a:buNone/>
            </a:pPr>
            <a:r>
              <a:rPr lang="de-DE" dirty="0"/>
              <a:t>Hessisches Kultusministerium (2011). Auf dem Weg zum kompetenzorientierten Unterricht – Lehr- und Lernprozesse gestalten: Ein Prozessmodell zur Unterstützung der Unterrichtsentwicklung. Online verfügbar unter </a:t>
            </a:r>
            <a:r>
              <a:rPr lang="de-DE" dirty="0">
                <a:hlinkClick r:id="rId2"/>
              </a:rPr>
              <a:t>https://kultusministerium.hessen.de/sites/default/files/media/auf_dem_weg_zum_kompetenzorientierten_unterricht.pdf</a:t>
            </a:r>
            <a:r>
              <a:rPr lang="de-DE" dirty="0"/>
              <a:t> </a:t>
            </a:r>
          </a:p>
          <a:p>
            <a:pPr marL="179388" indent="-179388">
              <a:buNone/>
            </a:pPr>
            <a:r>
              <a:rPr lang="de-DE" dirty="0"/>
              <a:t>Jonassen, D. H. (2000). </a:t>
            </a:r>
            <a:r>
              <a:rPr lang="de-DE" dirty="0" err="1"/>
              <a:t>Toward</a:t>
            </a:r>
            <a:r>
              <a:rPr lang="de-DE" dirty="0"/>
              <a:t> a design </a:t>
            </a:r>
            <a:r>
              <a:rPr lang="de-DE" dirty="0" err="1"/>
              <a:t>theory</a:t>
            </a:r>
            <a:r>
              <a:rPr lang="de-DE" dirty="0"/>
              <a:t> </a:t>
            </a:r>
            <a:r>
              <a:rPr lang="de-DE" dirty="0" err="1"/>
              <a:t>of</a:t>
            </a:r>
            <a:r>
              <a:rPr lang="de-DE" dirty="0"/>
              <a:t> </a:t>
            </a:r>
            <a:r>
              <a:rPr lang="de-DE" dirty="0" err="1"/>
              <a:t>problem</a:t>
            </a:r>
            <a:r>
              <a:rPr lang="de-DE" dirty="0"/>
              <a:t> </a:t>
            </a:r>
            <a:r>
              <a:rPr lang="de-DE" dirty="0" err="1"/>
              <a:t>solving</a:t>
            </a:r>
            <a:r>
              <a:rPr lang="de-DE" dirty="0"/>
              <a:t>. </a:t>
            </a:r>
            <a:r>
              <a:rPr lang="de-DE" i="1" dirty="0"/>
              <a:t>Educational Technology Research </a:t>
            </a:r>
            <a:r>
              <a:rPr lang="de-DE" i="1" dirty="0" err="1"/>
              <a:t>and</a:t>
            </a:r>
            <a:r>
              <a:rPr lang="de-DE" i="1" dirty="0"/>
              <a:t> Development, 48 </a:t>
            </a:r>
            <a:r>
              <a:rPr lang="de-DE" dirty="0"/>
              <a:t>(4), 63-85. Zugriff am 03.01.2020. Verfügbar unter https://link.springer.com/content/pdf/10.1007/BF02300500.pdf</a:t>
            </a:r>
          </a:p>
          <a:p>
            <a:pPr marL="179388" indent="-179388">
              <a:buNone/>
            </a:pPr>
            <a:r>
              <a:rPr lang="en-US" dirty="0" err="1"/>
              <a:t>Jonassen</a:t>
            </a:r>
            <a:r>
              <a:rPr lang="en-US" dirty="0"/>
              <a:t>, D. H. (2004). Learning to Solve Problems: An Instructional Design Guide. San Francisco: Pfeiffer.</a:t>
            </a:r>
          </a:p>
          <a:p>
            <a:pPr marL="179388" indent="-179388">
              <a:buNone/>
            </a:pPr>
            <a:r>
              <a:rPr lang="en-US" dirty="0" err="1"/>
              <a:t>Jonassen</a:t>
            </a:r>
            <a:r>
              <a:rPr lang="en-US" dirty="0"/>
              <a:t>, David H. (2011): Learning to solve problems. A handbook for </a:t>
            </a:r>
            <a:r>
              <a:rPr lang="en-US" dirty="0" err="1"/>
              <a:t>desiging</a:t>
            </a:r>
            <a:r>
              <a:rPr lang="en-US" dirty="0"/>
              <a:t> problem-solving learning environments. New York: Routledge. </a:t>
            </a:r>
          </a:p>
          <a:p>
            <a:pPr marL="179388" indent="-179388">
              <a:buNone/>
            </a:pPr>
            <a:r>
              <a:rPr lang="de-DE" dirty="0"/>
              <a:t>Jonassen, D. H. (2012). Problem </a:t>
            </a:r>
            <a:r>
              <a:rPr lang="de-DE" dirty="0" err="1"/>
              <a:t>Typology</a:t>
            </a:r>
            <a:r>
              <a:rPr lang="de-DE" dirty="0"/>
              <a:t>. In N. M. Seel (Hrsg.), </a:t>
            </a:r>
            <a:r>
              <a:rPr lang="de-DE" i="1" dirty="0" err="1"/>
              <a:t>Encyclopedia</a:t>
            </a:r>
            <a:r>
              <a:rPr lang="de-DE" i="1" dirty="0"/>
              <a:t> </a:t>
            </a:r>
            <a:r>
              <a:rPr lang="de-DE" i="1" dirty="0" err="1"/>
              <a:t>of</a:t>
            </a:r>
            <a:r>
              <a:rPr lang="de-DE" i="1" dirty="0"/>
              <a:t> </a:t>
            </a:r>
            <a:r>
              <a:rPr lang="de-DE" i="1" dirty="0" err="1"/>
              <a:t>the</a:t>
            </a:r>
            <a:r>
              <a:rPr lang="de-DE" i="1" dirty="0"/>
              <a:t> </a:t>
            </a:r>
            <a:r>
              <a:rPr lang="de-DE" i="1" dirty="0" err="1"/>
              <a:t>sciences</a:t>
            </a:r>
            <a:r>
              <a:rPr lang="de-DE" i="1" dirty="0"/>
              <a:t> </a:t>
            </a:r>
            <a:r>
              <a:rPr lang="de-DE" i="1" dirty="0" err="1"/>
              <a:t>of</a:t>
            </a:r>
            <a:r>
              <a:rPr lang="de-DE" i="1" dirty="0"/>
              <a:t> </a:t>
            </a:r>
            <a:r>
              <a:rPr lang="de-DE" i="1" dirty="0" err="1"/>
              <a:t>learning</a:t>
            </a:r>
            <a:r>
              <a:rPr lang="de-DE" i="1" dirty="0"/>
              <a:t> </a:t>
            </a:r>
            <a:r>
              <a:rPr lang="de-DE" dirty="0"/>
              <a:t>(Springer </a:t>
            </a:r>
            <a:r>
              <a:rPr lang="de-DE" dirty="0" err="1"/>
              <a:t>reference</a:t>
            </a:r>
            <a:r>
              <a:rPr lang="de-DE" dirty="0"/>
              <a:t>, S. 2683-2686). New York: Springer.</a:t>
            </a:r>
          </a:p>
          <a:p>
            <a:pPr marL="179388" indent="-179388">
              <a:buNone/>
            </a:pPr>
            <a:r>
              <a:rPr lang="de-DE" dirty="0"/>
              <a:t>Jonassen, D. H. &amp; Hung, W. (2008). All Problems </a:t>
            </a:r>
            <a:r>
              <a:rPr lang="de-DE" dirty="0" err="1"/>
              <a:t>are</a:t>
            </a:r>
            <a:r>
              <a:rPr lang="de-DE" dirty="0"/>
              <a:t> Not </a:t>
            </a:r>
            <a:r>
              <a:rPr lang="de-DE" dirty="0" err="1"/>
              <a:t>Equal</a:t>
            </a:r>
            <a:r>
              <a:rPr lang="de-DE" dirty="0"/>
              <a:t>: </a:t>
            </a:r>
            <a:r>
              <a:rPr lang="de-DE" dirty="0" err="1"/>
              <a:t>Implications</a:t>
            </a:r>
            <a:r>
              <a:rPr lang="de-DE" dirty="0"/>
              <a:t> </a:t>
            </a:r>
            <a:r>
              <a:rPr lang="de-DE" dirty="0" err="1"/>
              <a:t>for</a:t>
            </a:r>
            <a:r>
              <a:rPr lang="de-DE" dirty="0"/>
              <a:t> Problem-</a:t>
            </a:r>
            <a:r>
              <a:rPr lang="de-DE" dirty="0" err="1"/>
              <a:t>Based</a:t>
            </a:r>
            <a:r>
              <a:rPr lang="de-DE" dirty="0"/>
              <a:t> Learning. </a:t>
            </a:r>
            <a:r>
              <a:rPr lang="de-DE" i="1" dirty="0" err="1"/>
              <a:t>Interdisciplinary</a:t>
            </a:r>
            <a:r>
              <a:rPr lang="de-DE" i="1" dirty="0"/>
              <a:t> Journal </a:t>
            </a:r>
            <a:r>
              <a:rPr lang="de-DE" i="1" dirty="0" err="1"/>
              <a:t>of</a:t>
            </a:r>
            <a:r>
              <a:rPr lang="de-DE" i="1" dirty="0"/>
              <a:t> Problem-</a:t>
            </a:r>
            <a:r>
              <a:rPr lang="de-DE" i="1" dirty="0" err="1"/>
              <a:t>Based</a:t>
            </a:r>
            <a:r>
              <a:rPr lang="de-DE" i="1" dirty="0"/>
              <a:t> Learning, 2 </a:t>
            </a:r>
            <a:r>
              <a:rPr lang="de-DE" dirty="0"/>
              <a:t>(2), 6-28. Zugriff am 11.01.2020. Verfügbar unter https://docs.lib.purdue.edu/cgi/viewcontent.cgi?article=1080&amp;context=ijpbl</a:t>
            </a:r>
          </a:p>
          <a:p>
            <a:pPr marL="179388" indent="-179388">
              <a:buNone/>
            </a:pPr>
            <a:r>
              <a:rPr lang="de-DE" dirty="0"/>
              <a:t>Jonassen, D. H. &amp; Hung, W. (2012). Problem </a:t>
            </a:r>
            <a:r>
              <a:rPr lang="de-DE" dirty="0" err="1"/>
              <a:t>Solving</a:t>
            </a:r>
            <a:r>
              <a:rPr lang="de-DE" dirty="0"/>
              <a:t>. In N. M. Seel (Hrsg.), </a:t>
            </a:r>
            <a:r>
              <a:rPr lang="de-DE" i="1" dirty="0" err="1"/>
              <a:t>Encyclopedia</a:t>
            </a:r>
            <a:r>
              <a:rPr lang="de-DE" i="1" dirty="0"/>
              <a:t> </a:t>
            </a:r>
            <a:r>
              <a:rPr lang="de-DE" i="1" dirty="0" err="1"/>
              <a:t>of</a:t>
            </a:r>
            <a:r>
              <a:rPr lang="de-DE" i="1" dirty="0"/>
              <a:t> </a:t>
            </a:r>
            <a:r>
              <a:rPr lang="de-DE" i="1" dirty="0" err="1"/>
              <a:t>the</a:t>
            </a:r>
            <a:r>
              <a:rPr lang="de-DE" i="1" dirty="0"/>
              <a:t> </a:t>
            </a:r>
            <a:r>
              <a:rPr lang="de-DE" i="1" dirty="0" err="1"/>
              <a:t>sciences</a:t>
            </a:r>
            <a:r>
              <a:rPr lang="de-DE" i="1" dirty="0"/>
              <a:t> </a:t>
            </a:r>
            <a:r>
              <a:rPr lang="de-DE" i="1" dirty="0" err="1"/>
              <a:t>of</a:t>
            </a:r>
            <a:r>
              <a:rPr lang="de-DE" i="1" dirty="0"/>
              <a:t> </a:t>
            </a:r>
            <a:r>
              <a:rPr lang="de-DE" i="1" dirty="0" err="1"/>
              <a:t>learning</a:t>
            </a:r>
            <a:r>
              <a:rPr lang="de-DE" i="1" dirty="0"/>
              <a:t> </a:t>
            </a:r>
            <a:r>
              <a:rPr lang="de-DE" dirty="0"/>
              <a:t>(Springer </a:t>
            </a:r>
            <a:r>
              <a:rPr lang="de-DE" dirty="0" err="1"/>
              <a:t>reference</a:t>
            </a:r>
            <a:r>
              <a:rPr lang="de-DE" dirty="0"/>
              <a:t>, S. 2680-2683). New York: Springer.</a:t>
            </a:r>
          </a:p>
          <a:p>
            <a:pPr marL="179388" indent="-179388">
              <a:buNone/>
            </a:pPr>
            <a:r>
              <a:rPr lang="de-DE" dirty="0"/>
              <a:t>Kultusministerkonferenz (</a:t>
            </a:r>
            <a:r>
              <a:rPr lang="de-DE" dirty="0" err="1"/>
              <a:t>Hg</a:t>
            </a:r>
            <a:r>
              <a:rPr lang="de-DE" dirty="0"/>
              <a:t>.) (2002): Rahmenlehrplan. für den Ausbildungsberuf Industriekaufmann/Industriekauffrau. Beschluss der Kultusministerkonferenz vom 14.06.2002.</a:t>
            </a:r>
          </a:p>
          <a:p>
            <a:pPr marL="179388" indent="-179388">
              <a:buNone/>
            </a:pPr>
            <a:r>
              <a:rPr lang="de-DE" dirty="0"/>
              <a:t>Niedersächsisches Landesinstitut für schulische Qualitätsentwicklung (2021). Schulisches Curriculum Berufsbildende Schulen (</a:t>
            </a:r>
            <a:r>
              <a:rPr lang="de-DE" dirty="0" err="1"/>
              <a:t>SchuCu</a:t>
            </a:r>
            <a:r>
              <a:rPr lang="de-DE" dirty="0"/>
              <a:t>-BBS). Zugriff am 18.01.2021 von </a:t>
            </a:r>
            <a:r>
              <a:rPr lang="de-DE" dirty="0">
                <a:hlinkClick r:id="rId3"/>
              </a:rPr>
              <a:t>https://schucu-bbs.nline.nibis.de/nibis.php</a:t>
            </a:r>
            <a:endParaRPr lang="en-US" dirty="0"/>
          </a:p>
          <a:p>
            <a:pPr marL="179388" indent="-179388">
              <a:buNone/>
            </a:pPr>
            <a:r>
              <a:rPr lang="en-US" dirty="0"/>
              <a:t>Pellegrino, J. W. (2010). The Design of an Assessment System for the Race to the Top: A Learning Sciences Perspective on Issues of Growth and Measurement. Educational Testing Service (ETS). </a:t>
            </a:r>
            <a:r>
              <a:rPr lang="en-US" dirty="0" err="1"/>
              <a:t>Abgerufen</a:t>
            </a:r>
            <a:r>
              <a:rPr lang="en-US" dirty="0"/>
              <a:t> von: https://pdfs.semanticscholar.org/53b7/6668fec653df7db1261304bd43a4ce64e42d.pdf</a:t>
            </a:r>
            <a:r>
              <a:rPr lang="de-DE" dirty="0"/>
              <a:t>.</a:t>
            </a:r>
          </a:p>
          <a:p>
            <a:pPr marL="179388" indent="-179388">
              <a:buNone/>
            </a:pPr>
            <a:r>
              <a:rPr lang="de-DE" dirty="0"/>
              <a:t>Sekretariat der Kultusministerkonferenz (Hrsg.). (2007). Handreichung. für die Erarbeitung von Rahmenlehrplänen der Kultusministerkonferenz für den berufsbezogenen Unterricht in der Berufsschule und ihre Abstimmung mit Ausbildungsordnungen des Bundes für anerkannte Ausbildungsberufe, Bonn. Zugriff am 08.09.2019. Verfügbar unter https://www.kmk.org/fileadmin/veroeffentlichungen_beschluesse/2007/2007_09_01-Handreich-Rlpl-Berufsschule.pdf</a:t>
            </a:r>
          </a:p>
          <a:p>
            <a:pPr marL="179388" indent="-179388">
              <a:buNone/>
            </a:pPr>
            <a:r>
              <a:rPr lang="de-DE" dirty="0" err="1"/>
              <a:t>Sembill</a:t>
            </a:r>
            <a:r>
              <a:rPr lang="de-DE" dirty="0"/>
              <a:t>, D. (1992). Problemlösefähigkeit, Handlungskompetenz und emotionale Befindlichkeit. Zielgrößen forschenden Lernens (Ergebnisse der Pädagogischen Psychologie, Bd. 10). Göttingen: </a:t>
            </a:r>
            <a:r>
              <a:rPr lang="de-DE" dirty="0" err="1"/>
              <a:t>Hogrefe</a:t>
            </a:r>
            <a:r>
              <a:rPr lang="de-DE" dirty="0"/>
              <a:t>.</a:t>
            </a:r>
          </a:p>
          <a:p>
            <a:pPr marL="179388" indent="-179388">
              <a:buNone/>
            </a:pPr>
            <a:r>
              <a:rPr lang="de-DE" dirty="0"/>
              <a:t>Siegried, C., Kögler, K., Rausch, A., Seifried, J., Wuttke, E. &amp; Eigenmann, R. (2019). Individuelle und kontextuelle Einflussfaktoren domänenspezifischer Problemlösekompetenz in der kaufmännischen Ausbildung. Zeitschrift für Erziehungswissenschaft (22). Zugriff am 01.02.2020. Verfügbar unter https://link.springer.com/content/pdf/10.1007/s11618-019-00892-2.pdf</a:t>
            </a:r>
          </a:p>
          <a:p>
            <a:pPr marL="179388" indent="-179388">
              <a:buNone/>
            </a:pPr>
            <a:r>
              <a:rPr lang="de-DE" dirty="0"/>
              <a:t>Weinert, F. E. (2014). Vergleichende Leistungsmessung in Schulen - eine umstrittene Selbst-verständlichkeit. In F. E. Weinert (Hrsg.), Leistungsmessungen in Schulen (3. Aufl., S. 17-32). Weinheim: Beltz.</a:t>
            </a:r>
          </a:p>
          <a:p>
            <a:pPr marL="179388" indent="-179388">
              <a:buNone/>
            </a:pPr>
            <a:r>
              <a:rPr lang="de-DE" dirty="0"/>
              <a:t>Wuttke, Eveline; Seifried, Jürgen; Brandt, Steffen; Rausch, Andreas; </a:t>
            </a:r>
            <a:r>
              <a:rPr lang="de-DE" dirty="0" err="1"/>
              <a:t>Sembill</a:t>
            </a:r>
            <a:r>
              <a:rPr lang="de-DE" dirty="0"/>
              <a:t>, Detlef; Martens, Thomas; Wolf, Karsten (2015): Modellierung und Messung domänenspezifischer Problemlösekompetenz bei angehenden Industriekaufleuten. Entwicklung eines Testinstruments und erste Befunde zu kognitiven Kompetenzfacetten. In: </a:t>
            </a:r>
            <a:r>
              <a:rPr lang="de-DE" i="1" dirty="0"/>
              <a:t>Zeitschrift für Berufs- und Wirtschaftspädagogik </a:t>
            </a:r>
            <a:r>
              <a:rPr lang="de-DE" dirty="0"/>
              <a:t>111 (2), S. 189-207.</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40</a:t>
            </a:fld>
            <a:endParaRPr lang="de-DE"/>
          </a:p>
        </p:txBody>
      </p:sp>
    </p:spTree>
    <p:extLst>
      <p:ext uri="{BB962C8B-B14F-4D97-AF65-F5344CB8AC3E}">
        <p14:creationId xmlns:p14="http://schemas.microsoft.com/office/powerpoint/2010/main" val="2785861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drinnen, Regal, Buch enthält.&#10;&#10;Automatisch generierte Beschreibung">
            <a:extLst>
              <a:ext uri="{FF2B5EF4-FFF2-40B4-BE49-F238E27FC236}">
                <a16:creationId xmlns:a16="http://schemas.microsoft.com/office/drawing/2014/main" id="{55F119E1-D884-4512-B8C4-DACB8F90A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2411" y="4392031"/>
            <a:ext cx="2630575" cy="1972108"/>
          </a:xfrm>
          <a:prstGeom prst="rect">
            <a:avLst/>
          </a:prstGeom>
        </p:spPr>
      </p:pic>
      <p:sp>
        <p:nvSpPr>
          <p:cNvPr id="3" name="Inhaltsplatzhalter 2"/>
          <p:cNvSpPr>
            <a:spLocks noGrp="1"/>
          </p:cNvSpPr>
          <p:nvPr>
            <p:ph idx="1"/>
          </p:nvPr>
        </p:nvSpPr>
        <p:spPr>
          <a:xfrm>
            <a:off x="7108371" y="1858927"/>
            <a:ext cx="4475613" cy="4544331"/>
          </a:xfrm>
        </p:spPr>
        <p:txBody>
          <a:bodyPr>
            <a:normAutofit fontScale="92500" lnSpcReduction="20000"/>
          </a:bodyPr>
          <a:lstStyle/>
          <a:p>
            <a:pPr marL="0" indent="0">
              <a:buNone/>
            </a:pPr>
            <a:r>
              <a:rPr lang="de-DE" sz="2200" dirty="0"/>
              <a:t>Systeme:</a:t>
            </a:r>
          </a:p>
          <a:p>
            <a:endParaRPr lang="de-DE" sz="2200" dirty="0"/>
          </a:p>
          <a:p>
            <a:r>
              <a:rPr lang="de-DE" sz="2200" dirty="0"/>
              <a:t>VC-Portal, Stammdatenmanagement</a:t>
            </a:r>
          </a:p>
          <a:p>
            <a:pPr marL="0" indent="0">
              <a:buNone/>
            </a:pPr>
            <a:endParaRPr lang="de-DE" sz="2200" dirty="0"/>
          </a:p>
          <a:p>
            <a:r>
              <a:rPr lang="de-DE" sz="2200" dirty="0"/>
              <a:t>Kundenstamm/ Auftragsabwicklung</a:t>
            </a:r>
          </a:p>
          <a:p>
            <a:pPr marL="0" indent="0">
              <a:buNone/>
            </a:pPr>
            <a:endParaRPr lang="de-DE" sz="2200" dirty="0"/>
          </a:p>
          <a:p>
            <a:r>
              <a:rPr lang="de-DE" sz="2200" dirty="0"/>
              <a:t>Ordner</a:t>
            </a:r>
          </a:p>
          <a:p>
            <a:endParaRPr lang="de-DE" sz="2200" dirty="0"/>
          </a:p>
          <a:p>
            <a:r>
              <a:rPr lang="de-DE" sz="2200" dirty="0"/>
              <a:t>OP-Listen, </a:t>
            </a:r>
          </a:p>
          <a:p>
            <a:pPr marL="0" indent="0">
              <a:buNone/>
            </a:pPr>
            <a:r>
              <a:rPr lang="de-DE" sz="2200" dirty="0"/>
              <a:t>    Debitorenstamm</a:t>
            </a:r>
          </a:p>
          <a:p>
            <a:pPr marL="0" indent="0">
              <a:buNone/>
            </a:pPr>
            <a:endParaRPr lang="de-DE" sz="2200" dirty="0"/>
          </a:p>
          <a:p>
            <a:r>
              <a:rPr lang="de-DE" sz="2200" dirty="0"/>
              <a:t>Mahnwesen, manuelle </a:t>
            </a:r>
          </a:p>
          <a:p>
            <a:pPr marL="0" indent="0">
              <a:buNone/>
            </a:pPr>
            <a:r>
              <a:rPr lang="de-DE" sz="2200" dirty="0"/>
              <a:t>     Übergabe Inkasso</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5</a:t>
            </a:fld>
            <a:endParaRPr lang="de-DE"/>
          </a:p>
        </p:txBody>
      </p:sp>
      <p:graphicFrame>
        <p:nvGraphicFramePr>
          <p:cNvPr id="9" name="Inhaltsplatzhalter 5"/>
          <p:cNvGraphicFramePr>
            <a:graphicFrameLocks/>
          </p:cNvGraphicFramePr>
          <p:nvPr>
            <p:extLst>
              <p:ext uri="{D42A27DB-BD31-4B8C-83A1-F6EECF244321}">
                <p14:modId xmlns:p14="http://schemas.microsoft.com/office/powerpoint/2010/main" val="3422717245"/>
              </p:ext>
            </p:extLst>
          </p:nvPr>
        </p:nvGraphicFramePr>
        <p:xfrm>
          <a:off x="423984" y="1858928"/>
          <a:ext cx="6444902" cy="4544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el 1"/>
          <p:cNvSpPr txBox="1">
            <a:spLocks/>
          </p:cNvSpPr>
          <p:nvPr/>
        </p:nvSpPr>
        <p:spPr>
          <a:xfrm>
            <a:off x="423984" y="616971"/>
            <a:ext cx="11160000" cy="11523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n-lt"/>
                <a:ea typeface="+mj-ea"/>
                <a:cs typeface="+mj-cs"/>
              </a:defRPr>
            </a:lvl1pPr>
          </a:lstStyle>
          <a:p>
            <a:r>
              <a:rPr lang="de-DE" sz="3200"/>
              <a:t>Warum Problemlösekompetenz und </a:t>
            </a:r>
            <a:br>
              <a:rPr lang="de-DE" sz="3200"/>
            </a:br>
            <a:r>
              <a:rPr lang="de-DE" sz="3200"/>
              <a:t>warum problemhaltige (Prüfungs-)Aufgaben?</a:t>
            </a:r>
            <a:endParaRPr lang="de-DE" sz="3200" dirty="0"/>
          </a:p>
        </p:txBody>
      </p:sp>
      <p:sp>
        <p:nvSpPr>
          <p:cNvPr id="12" name="Textfeld 11">
            <a:extLst>
              <a:ext uri="{FF2B5EF4-FFF2-40B4-BE49-F238E27FC236}">
                <a16:creationId xmlns:a16="http://schemas.microsoft.com/office/drawing/2014/main" id="{0378D8C9-17BA-4A20-B410-CA346AA8C9FE}"/>
              </a:ext>
            </a:extLst>
          </p:cNvPr>
          <p:cNvSpPr txBox="1"/>
          <p:nvPr/>
        </p:nvSpPr>
        <p:spPr>
          <a:xfrm>
            <a:off x="11255780" y="6241029"/>
            <a:ext cx="924128" cy="246221"/>
          </a:xfrm>
          <a:prstGeom prst="rect">
            <a:avLst/>
          </a:prstGeom>
          <a:noFill/>
        </p:spPr>
        <p:txBody>
          <a:bodyPr wrap="square" rtlCol="0">
            <a:spAutoFit/>
          </a:bodyPr>
          <a:lstStyle/>
          <a:p>
            <a:r>
              <a:rPr lang="de-DE" sz="1000" dirty="0"/>
              <a:t>123rf.com</a:t>
            </a:r>
          </a:p>
        </p:txBody>
      </p:sp>
    </p:spTree>
    <p:extLst>
      <p:ext uri="{BB962C8B-B14F-4D97-AF65-F5344CB8AC3E}">
        <p14:creationId xmlns:p14="http://schemas.microsoft.com/office/powerpoint/2010/main" val="1469970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6</a:t>
            </a:fld>
            <a:endParaRPr lang="de-DE"/>
          </a:p>
        </p:txBody>
      </p:sp>
      <p:graphicFrame>
        <p:nvGraphicFramePr>
          <p:cNvPr id="9" name="Inhaltsplatzhalter 5"/>
          <p:cNvGraphicFramePr>
            <a:graphicFrameLocks noGrp="1"/>
          </p:cNvGraphicFramePr>
          <p:nvPr>
            <p:ph idx="1"/>
            <p:extLst>
              <p:ext uri="{D42A27DB-BD31-4B8C-83A1-F6EECF244321}">
                <p14:modId xmlns:p14="http://schemas.microsoft.com/office/powerpoint/2010/main" val="735389177"/>
              </p:ext>
            </p:extLst>
          </p:nvPr>
        </p:nvGraphicFramePr>
        <p:xfrm>
          <a:off x="423863" y="1815643"/>
          <a:ext cx="9254786" cy="4677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el 1"/>
          <p:cNvSpPr>
            <a:spLocks noGrp="1"/>
          </p:cNvSpPr>
          <p:nvPr>
            <p:ph type="title"/>
          </p:nvPr>
        </p:nvSpPr>
        <p:spPr>
          <a:xfrm>
            <a:off x="423984" y="616971"/>
            <a:ext cx="11160000" cy="1152343"/>
          </a:xfrm>
        </p:spPr>
        <p:txBody>
          <a:bodyPr/>
          <a:lstStyle/>
          <a:p>
            <a:r>
              <a:rPr lang="de-DE" sz="3200" dirty="0"/>
              <a:t>Warum Problemlösekompetenz und </a:t>
            </a:r>
            <a:br>
              <a:rPr lang="de-DE" sz="3200" dirty="0"/>
            </a:br>
            <a:r>
              <a:rPr lang="de-DE" sz="3200" dirty="0"/>
              <a:t>warum problemhaltige (Prüfungs-)Aufgaben?</a:t>
            </a:r>
          </a:p>
        </p:txBody>
      </p:sp>
      <p:sp>
        <p:nvSpPr>
          <p:cNvPr id="10" name="Textfeld 9"/>
          <p:cNvSpPr txBox="1"/>
          <p:nvPr/>
        </p:nvSpPr>
        <p:spPr>
          <a:xfrm>
            <a:off x="10073874" y="2156254"/>
            <a:ext cx="1872208" cy="830997"/>
          </a:xfrm>
          <a:prstGeom prst="rect">
            <a:avLst/>
          </a:prstGeom>
          <a:noFill/>
        </p:spPr>
        <p:txBody>
          <a:bodyPr wrap="square" rtlCol="0">
            <a:spAutoFit/>
          </a:bodyPr>
          <a:lstStyle/>
          <a:p>
            <a:r>
              <a:rPr lang="de-DE" sz="1600" b="1" dirty="0">
                <a:solidFill>
                  <a:srgbClr val="000000"/>
                </a:solidFill>
                <a:latin typeface="+mj-lt"/>
              </a:rPr>
              <a:t>Nur Fälle, die nicht automatisch </a:t>
            </a:r>
            <a:r>
              <a:rPr lang="de-DE" sz="1600" b="1" dirty="0" err="1">
                <a:solidFill>
                  <a:srgbClr val="000000"/>
                </a:solidFill>
                <a:latin typeface="+mj-lt"/>
              </a:rPr>
              <a:t>entscheidbar</a:t>
            </a:r>
            <a:r>
              <a:rPr lang="de-DE" sz="1600" b="1" dirty="0">
                <a:solidFill>
                  <a:srgbClr val="000000"/>
                </a:solidFill>
                <a:latin typeface="+mj-lt"/>
              </a:rPr>
              <a:t> sind</a:t>
            </a:r>
          </a:p>
        </p:txBody>
      </p:sp>
      <p:sp>
        <p:nvSpPr>
          <p:cNvPr id="11" name="Pfeil nach rechts 10"/>
          <p:cNvSpPr/>
          <p:nvPr/>
        </p:nvSpPr>
        <p:spPr bwMode="auto">
          <a:xfrm rot="10800000">
            <a:off x="9692455" y="2266059"/>
            <a:ext cx="354040" cy="611386"/>
          </a:xfrm>
          <a:prstGeom prst="rightArrow">
            <a:avLst/>
          </a:prstGeom>
          <a:solidFill>
            <a:srgbClr val="000000"/>
          </a:solidFill>
          <a:ln w="25400" cap="flat" cmpd="sng" algn="ctr">
            <a:solidFill>
              <a:srgbClr val="000000"/>
            </a:solidFill>
            <a:prstDash val="solid"/>
            <a:bevel/>
            <a:headEnd type="none" w="med" len="med"/>
            <a:tailEnd type="none" w="med" len="med"/>
          </a:ln>
          <a:effectLst/>
        </p:spPr>
        <p:txBody>
          <a:bodyPr vert="horz" wrap="square" lIns="45720" tIns="45720" rIns="45720" bIns="45720" numCol="1" rtlCol="0" anchor="t" anchorCtr="0" compatLnSpc="1">
            <a:prstTxWarp prst="textNoShape">
              <a:avLst/>
            </a:prstTxWarp>
            <a:spAutoFit/>
          </a:bodyPr>
          <a:lstStyle/>
          <a:p>
            <a:pPr eaLnBrk="1"/>
            <a:endParaRPr lang="de-DE"/>
          </a:p>
        </p:txBody>
      </p:sp>
      <p:pic>
        <p:nvPicPr>
          <p:cNvPr id="12" name="Grafik 11">
            <a:extLst>
              <a:ext uri="{FF2B5EF4-FFF2-40B4-BE49-F238E27FC236}">
                <a16:creationId xmlns:a16="http://schemas.microsoft.com/office/drawing/2014/main" id="{63B66DDF-1E20-4692-AB18-2D6406523617}"/>
              </a:ext>
            </a:extLst>
          </p:cNvPr>
          <p:cNvPicPr>
            <a:picLocks noChangeAspect="1"/>
          </p:cNvPicPr>
          <p:nvPr/>
        </p:nvPicPr>
        <p:blipFill rotWithShape="1">
          <a:blip r:embed="rId7">
            <a:extLst>
              <a:ext uri="{28A0092B-C50C-407E-A947-70E740481C1C}">
                <a14:useLocalDpi xmlns:a14="http://schemas.microsoft.com/office/drawing/2010/main" val="0"/>
              </a:ext>
            </a:extLst>
          </a:blip>
          <a:srcRect l="27490" r="28169"/>
          <a:stretch/>
        </p:blipFill>
        <p:spPr>
          <a:xfrm>
            <a:off x="9819086" y="3087938"/>
            <a:ext cx="2053226" cy="3274541"/>
          </a:xfrm>
          <a:prstGeom prst="rect">
            <a:avLst/>
          </a:prstGeom>
        </p:spPr>
      </p:pic>
      <p:sp>
        <p:nvSpPr>
          <p:cNvPr id="13" name="Textfeld 12">
            <a:extLst>
              <a:ext uri="{FF2B5EF4-FFF2-40B4-BE49-F238E27FC236}">
                <a16:creationId xmlns:a16="http://schemas.microsoft.com/office/drawing/2014/main" id="{6BE38201-8B05-4659-A0A9-35050167556A}"/>
              </a:ext>
            </a:extLst>
          </p:cNvPr>
          <p:cNvSpPr txBox="1"/>
          <p:nvPr/>
        </p:nvSpPr>
        <p:spPr>
          <a:xfrm>
            <a:off x="11422618" y="5994808"/>
            <a:ext cx="1046928" cy="246221"/>
          </a:xfrm>
          <a:prstGeom prst="rect">
            <a:avLst/>
          </a:prstGeom>
          <a:noFill/>
        </p:spPr>
        <p:txBody>
          <a:bodyPr wrap="square" rtlCol="0">
            <a:spAutoFit/>
          </a:bodyPr>
          <a:lstStyle/>
          <a:p>
            <a:r>
              <a:rPr lang="de-DE" sz="1000" dirty="0"/>
              <a:t>123rf.com</a:t>
            </a:r>
          </a:p>
        </p:txBody>
      </p:sp>
    </p:spTree>
    <p:extLst>
      <p:ext uri="{BB962C8B-B14F-4D97-AF65-F5344CB8AC3E}">
        <p14:creationId xmlns:p14="http://schemas.microsoft.com/office/powerpoint/2010/main" val="1989053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984" y="1873770"/>
            <a:ext cx="11160000" cy="4619104"/>
          </a:xfrm>
        </p:spPr>
        <p:txBody>
          <a:bodyPr>
            <a:normAutofit fontScale="70000" lnSpcReduction="20000"/>
          </a:bodyPr>
          <a:lstStyle/>
          <a:p>
            <a:pPr marL="0" indent="0">
              <a:lnSpc>
                <a:spcPct val="120000"/>
              </a:lnSpc>
              <a:spcBef>
                <a:spcPts val="0"/>
              </a:spcBef>
              <a:buNone/>
            </a:pPr>
            <a:r>
              <a:rPr lang="de-DE" sz="3500" u="sng" dirty="0">
                <a:solidFill>
                  <a:srgbClr val="000000"/>
                </a:solidFill>
              </a:rPr>
              <a:t>Beispiel aus Rahmenlehrplan und Ausbildungsordnung für den Ausbildungsberuf Industriekaufmann/ -frau:</a:t>
            </a:r>
          </a:p>
          <a:p>
            <a:pPr marL="0" indent="0">
              <a:buNone/>
            </a:pPr>
            <a:endParaRPr lang="de-DE" u="sng" dirty="0">
              <a:solidFill>
                <a:srgbClr val="000000"/>
              </a:solidFill>
            </a:endParaRPr>
          </a:p>
          <a:p>
            <a:pPr marL="0" indent="0">
              <a:buNone/>
            </a:pPr>
            <a:endParaRPr lang="de-DE" u="sng" dirty="0">
              <a:solidFill>
                <a:srgbClr val="000000"/>
              </a:solidFill>
            </a:endParaRPr>
          </a:p>
          <a:p>
            <a:pPr marL="0" indent="0">
              <a:buNone/>
            </a:pPr>
            <a:endParaRPr lang="de-DE" u="sng" dirty="0">
              <a:solidFill>
                <a:srgbClr val="000000"/>
              </a:solidFill>
            </a:endParaRPr>
          </a:p>
          <a:p>
            <a:pPr marL="0" indent="0">
              <a:buNone/>
            </a:pPr>
            <a:endParaRPr lang="de-DE" u="sng" dirty="0">
              <a:solidFill>
                <a:srgbClr val="000000"/>
              </a:solidFill>
            </a:endParaRPr>
          </a:p>
          <a:p>
            <a:pPr marL="0" indent="0">
              <a:buNone/>
            </a:pPr>
            <a:endParaRPr lang="de-DE" u="sng" dirty="0">
              <a:solidFill>
                <a:srgbClr val="000000"/>
              </a:solidFill>
            </a:endParaRPr>
          </a:p>
          <a:p>
            <a:pPr marL="0" indent="0">
              <a:buNone/>
            </a:pPr>
            <a:endParaRPr lang="de-DE" u="sng" dirty="0">
              <a:solidFill>
                <a:srgbClr val="000000"/>
              </a:solidFill>
            </a:endParaRPr>
          </a:p>
          <a:p>
            <a:pPr marL="0" indent="0">
              <a:buNone/>
            </a:pPr>
            <a:endParaRPr lang="de-DE" u="sng" dirty="0">
              <a:solidFill>
                <a:srgbClr val="000000"/>
              </a:solidFill>
            </a:endParaRPr>
          </a:p>
          <a:p>
            <a:pPr marL="0" indent="0">
              <a:buNone/>
            </a:pPr>
            <a:endParaRPr lang="de-DE" u="sng" dirty="0">
              <a:solidFill>
                <a:srgbClr val="000000"/>
              </a:solidFill>
            </a:endParaRPr>
          </a:p>
          <a:p>
            <a:pPr marL="0" indent="0">
              <a:buNone/>
            </a:pPr>
            <a:endParaRPr lang="de-DE" u="sng" dirty="0">
              <a:solidFill>
                <a:srgbClr val="000000"/>
              </a:solidFill>
            </a:endParaRPr>
          </a:p>
          <a:p>
            <a:pPr marL="0" indent="0">
              <a:buNone/>
            </a:pPr>
            <a:endParaRPr lang="de-DE" u="sng" dirty="0">
              <a:solidFill>
                <a:srgbClr val="000000"/>
              </a:solidFill>
            </a:endParaRPr>
          </a:p>
          <a:p>
            <a:pPr marL="0" indent="0" algn="r">
              <a:buNone/>
            </a:pPr>
            <a:r>
              <a:rPr lang="de-DE" sz="2200" dirty="0">
                <a:solidFill>
                  <a:srgbClr val="000000"/>
                </a:solidFill>
              </a:rPr>
              <a:t>(BIBB, 2002; KMK, 2002)</a:t>
            </a:r>
            <a:endParaRPr lang="de-DE" sz="2200" dirty="0"/>
          </a:p>
          <a:p>
            <a:pPr marL="0" indent="0">
              <a:buNone/>
            </a:pPr>
            <a:endParaRPr lang="de-DE" dirty="0"/>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7</a:t>
            </a:fld>
            <a:endParaRPr lang="de-DE"/>
          </a:p>
        </p:txBody>
      </p:sp>
      <p:sp>
        <p:nvSpPr>
          <p:cNvPr id="7" name="Titel 1"/>
          <p:cNvSpPr>
            <a:spLocks noGrp="1"/>
          </p:cNvSpPr>
          <p:nvPr>
            <p:ph type="title"/>
          </p:nvPr>
        </p:nvSpPr>
        <p:spPr>
          <a:xfrm>
            <a:off x="423984" y="616971"/>
            <a:ext cx="11160000" cy="1152343"/>
          </a:xfrm>
        </p:spPr>
        <p:txBody>
          <a:bodyPr/>
          <a:lstStyle/>
          <a:p>
            <a:r>
              <a:rPr lang="de-DE" sz="3200" dirty="0"/>
              <a:t>Warum Problemlösekompetenz und </a:t>
            </a:r>
            <a:br>
              <a:rPr lang="de-DE" sz="3200" dirty="0"/>
            </a:br>
            <a:r>
              <a:rPr lang="de-DE" sz="3200" dirty="0"/>
              <a:t>warum problemhaltige (Prüfungs-)Aufgaben?</a:t>
            </a:r>
          </a:p>
        </p:txBody>
      </p:sp>
      <p:graphicFrame>
        <p:nvGraphicFramePr>
          <p:cNvPr id="10" name="Inhaltsplatzhalter 5"/>
          <p:cNvGraphicFramePr>
            <a:graphicFrameLocks/>
          </p:cNvGraphicFramePr>
          <p:nvPr>
            <p:extLst>
              <p:ext uri="{D42A27DB-BD31-4B8C-83A1-F6EECF244321}">
                <p14:modId xmlns:p14="http://schemas.microsoft.com/office/powerpoint/2010/main" val="2780606235"/>
              </p:ext>
            </p:extLst>
          </p:nvPr>
        </p:nvGraphicFramePr>
        <p:xfrm>
          <a:off x="608016" y="3046334"/>
          <a:ext cx="8850179" cy="3194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3029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3984" y="881855"/>
            <a:ext cx="11160000" cy="538023"/>
          </a:xfrm>
        </p:spPr>
        <p:txBody>
          <a:bodyPr vert="horz" lIns="91440" tIns="45720" rIns="91440" bIns="45720" rtlCol="0" anchor="ctr">
            <a:noAutofit/>
          </a:bodyPr>
          <a:lstStyle/>
          <a:p>
            <a:r>
              <a:rPr lang="de-DE" sz="3200" dirty="0"/>
              <a:t>Warum Problemlösekompetenz und </a:t>
            </a:r>
            <a:br>
              <a:rPr lang="de-DE" sz="3200" dirty="0"/>
            </a:br>
            <a:r>
              <a:rPr lang="de-DE" sz="3200" dirty="0"/>
              <a:t>warum problemhaltige (Prüfungs-)Aufgaben?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a:xfrm>
            <a:off x="2392680" y="6492875"/>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1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ASCOT+-Projekt (Förderkennzeichen 21AP001A und 21AP001B)</a:t>
            </a:r>
          </a:p>
        </p:txBody>
      </p:sp>
      <p:sp>
        <p:nvSpPr>
          <p:cNvPr id="6" name="Foliennummernplatzhalter 5"/>
          <p:cNvSpPr>
            <a:spLocks noGrp="1"/>
          </p:cNvSpPr>
          <p:nvPr>
            <p:ph type="sldNum" sz="quarter" idx="12"/>
          </p:nvPr>
        </p:nvSpPr>
        <p:spPr>
          <a:xfrm>
            <a:off x="9448800" y="6492874"/>
            <a:ext cx="2743200" cy="365125"/>
          </a:xfrm>
        </p:spPr>
        <p:txBody>
          <a:bodyPr/>
          <a:lstStyle/>
          <a:p>
            <a:fld id="{A34E550B-A5C8-472B-8C0F-594213A0DDE7}" type="slidenum">
              <a:rPr lang="de-DE" smtClean="0"/>
              <a:t>8</a:t>
            </a:fld>
            <a:endParaRPr lang="de-DE"/>
          </a:p>
        </p:txBody>
      </p:sp>
      <p:sp>
        <p:nvSpPr>
          <p:cNvPr id="7" name="Inhaltsplatzhalter 2"/>
          <p:cNvSpPr>
            <a:spLocks noGrp="1"/>
          </p:cNvSpPr>
          <p:nvPr>
            <p:ph idx="1"/>
          </p:nvPr>
        </p:nvSpPr>
        <p:spPr>
          <a:xfrm>
            <a:off x="423984" y="2242457"/>
            <a:ext cx="11160000" cy="3934506"/>
          </a:xfrm>
        </p:spPr>
        <p:txBody>
          <a:bodyPr/>
          <a:lstStyle/>
          <a:p>
            <a:endParaRPr lang="de-DE" dirty="0"/>
          </a:p>
          <a:p>
            <a:endParaRPr lang="de-DE" dirty="0"/>
          </a:p>
          <a:p>
            <a:endParaRPr lang="de-DE" dirty="0"/>
          </a:p>
          <a:p>
            <a:endParaRPr lang="de-DE" dirty="0"/>
          </a:p>
          <a:p>
            <a:endParaRPr lang="de-DE" dirty="0"/>
          </a:p>
        </p:txBody>
      </p:sp>
      <p:sp>
        <p:nvSpPr>
          <p:cNvPr id="11" name="Inhaltsplatzhalter 2"/>
          <p:cNvSpPr txBox="1">
            <a:spLocks/>
          </p:cNvSpPr>
          <p:nvPr/>
        </p:nvSpPr>
        <p:spPr>
          <a:xfrm>
            <a:off x="423984" y="1873770"/>
            <a:ext cx="11160000" cy="4303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p>
        </p:txBody>
      </p:sp>
      <p:sp>
        <p:nvSpPr>
          <p:cNvPr id="9" name="Inhaltsplatzhalter 2"/>
          <p:cNvSpPr txBox="1">
            <a:spLocks/>
          </p:cNvSpPr>
          <p:nvPr/>
        </p:nvSpPr>
        <p:spPr>
          <a:xfrm>
            <a:off x="440243" y="1687725"/>
            <a:ext cx="11160000" cy="4581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200" b="1" dirty="0"/>
              <a:t>Problemlösekompetenz vs. Handlungskompetenz</a:t>
            </a:r>
          </a:p>
          <a:p>
            <a:pPr marL="0" indent="0">
              <a:buFont typeface="Arial" panose="020B0604020202020204" pitchFamily="34" charset="0"/>
              <a:buNone/>
            </a:pPr>
            <a:endParaRPr lang="de-DE" dirty="0"/>
          </a:p>
          <a:p>
            <a:endParaRPr lang="de-DE" dirty="0"/>
          </a:p>
          <a:p>
            <a:pPr marL="0" indent="0">
              <a:buFont typeface="Arial" panose="020B0604020202020204" pitchFamily="34" charset="0"/>
              <a:buNone/>
            </a:pPr>
            <a:endParaRPr lang="de-DE" b="1" dirty="0"/>
          </a:p>
          <a:p>
            <a:pPr marL="0" indent="0">
              <a:buFont typeface="Arial" panose="020B0604020202020204" pitchFamily="34" charset="0"/>
              <a:buNone/>
            </a:pPr>
            <a:endParaRPr lang="de-DE" b="1" dirty="0"/>
          </a:p>
          <a:p>
            <a:pPr marL="0" indent="0">
              <a:buFont typeface="Arial" panose="020B0604020202020204" pitchFamily="34" charset="0"/>
              <a:buNone/>
            </a:pPr>
            <a:endParaRPr lang="de-DE" b="1" dirty="0"/>
          </a:p>
          <a:p>
            <a:pPr marL="0" indent="0">
              <a:buFont typeface="Arial" panose="020B0604020202020204" pitchFamily="34" charset="0"/>
              <a:buNone/>
            </a:pPr>
            <a:endParaRPr lang="de-DE" b="1" dirty="0"/>
          </a:p>
          <a:p>
            <a:pPr marL="0" indent="0">
              <a:buFont typeface="Arial" panose="020B0604020202020204" pitchFamily="34" charset="0"/>
              <a:buNone/>
            </a:pPr>
            <a:endParaRPr lang="de-DE" b="1" dirty="0"/>
          </a:p>
          <a:p>
            <a:pPr marL="0" indent="0">
              <a:buFont typeface="Arial" panose="020B0604020202020204" pitchFamily="34" charset="0"/>
              <a:buNone/>
            </a:pPr>
            <a:endParaRPr lang="de-DE" u="sng" dirty="0">
              <a:solidFill>
                <a:srgbClr val="000000"/>
              </a:solidFill>
            </a:endParaRPr>
          </a:p>
        </p:txBody>
      </p:sp>
      <p:graphicFrame>
        <p:nvGraphicFramePr>
          <p:cNvPr id="12" name="Diagramm 11">
            <a:extLst>
              <a:ext uri="{FF2B5EF4-FFF2-40B4-BE49-F238E27FC236}">
                <a16:creationId xmlns:a16="http://schemas.microsoft.com/office/drawing/2014/main" id="{F92AB34A-B981-416D-AC0D-26F62C8F2ABA}"/>
              </a:ext>
            </a:extLst>
          </p:cNvPr>
          <p:cNvGraphicFramePr/>
          <p:nvPr>
            <p:extLst>
              <p:ext uri="{D42A27DB-BD31-4B8C-83A1-F6EECF244321}">
                <p14:modId xmlns:p14="http://schemas.microsoft.com/office/powerpoint/2010/main" val="399720700"/>
              </p:ext>
            </p:extLst>
          </p:nvPr>
        </p:nvGraphicFramePr>
        <p:xfrm>
          <a:off x="-417589" y="2077783"/>
          <a:ext cx="6322103" cy="43031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feld 13">
            <a:extLst>
              <a:ext uri="{FF2B5EF4-FFF2-40B4-BE49-F238E27FC236}">
                <a16:creationId xmlns:a16="http://schemas.microsoft.com/office/drawing/2014/main" id="{DF880902-43EB-456F-8FE3-AD62EA7AC62B}"/>
              </a:ext>
            </a:extLst>
          </p:cNvPr>
          <p:cNvSpPr txBox="1"/>
          <p:nvPr/>
        </p:nvSpPr>
        <p:spPr>
          <a:xfrm>
            <a:off x="5904514" y="2267338"/>
            <a:ext cx="5841718" cy="4370427"/>
          </a:xfrm>
          <a:prstGeom prst="rect">
            <a:avLst/>
          </a:prstGeom>
          <a:noFill/>
        </p:spPr>
        <p:txBody>
          <a:bodyPr wrap="square">
            <a:spAutoFit/>
          </a:bodyPr>
          <a:lstStyle/>
          <a:p>
            <a:pPr marL="342900" indent="-342900">
              <a:buFont typeface="Wingdings" panose="05000000000000000000" pitchFamily="2" charset="2"/>
              <a:buChar char="à"/>
            </a:pPr>
            <a:r>
              <a:rPr lang="de-DE" sz="2000" dirty="0">
                <a:sym typeface="Wingdings" panose="05000000000000000000" pitchFamily="2" charset="2"/>
              </a:rPr>
              <a:t>Handlungskompetenz schließt viele Facetten ein</a:t>
            </a:r>
          </a:p>
          <a:p>
            <a:endParaRPr lang="de-DE" sz="2000" dirty="0">
              <a:sym typeface="Wingdings" panose="05000000000000000000" pitchFamily="2" charset="2"/>
            </a:endParaRPr>
          </a:p>
          <a:p>
            <a:pPr marL="342900" indent="-342900">
              <a:buFont typeface="Wingdings" panose="05000000000000000000" pitchFamily="2" charset="2"/>
              <a:buChar char="à"/>
            </a:pPr>
            <a:r>
              <a:rPr lang="de-DE" sz="2000" dirty="0">
                <a:sym typeface="Wingdings" panose="05000000000000000000" pitchFamily="2" charset="2"/>
              </a:rPr>
              <a:t>Berufliche Problemlösekompetenz ist </a:t>
            </a:r>
          </a:p>
          <a:p>
            <a:pPr marL="800100" lvl="1" indent="-342900">
              <a:buFont typeface="Arial" panose="020B0604020202020204" pitchFamily="34" charset="0"/>
              <a:buChar char="•"/>
            </a:pPr>
            <a:r>
              <a:rPr lang="de-DE" sz="2000" dirty="0">
                <a:sym typeface="Wingdings" panose="05000000000000000000" pitchFamily="2" charset="2"/>
              </a:rPr>
              <a:t>eine Teilmenge von Handlungskompetenz</a:t>
            </a:r>
          </a:p>
          <a:p>
            <a:pPr marL="800100" lvl="1" indent="-342900">
              <a:buFont typeface="Arial" panose="020B0604020202020204" pitchFamily="34" charset="0"/>
              <a:buChar char="•"/>
            </a:pPr>
            <a:r>
              <a:rPr lang="de-DE" sz="2000" dirty="0">
                <a:sym typeface="Wingdings" panose="05000000000000000000" pitchFamily="2" charset="2"/>
              </a:rPr>
              <a:t>geht aber auch darüber hinaus: Nicht jede Handlung ist auch eine Problemlösung</a:t>
            </a:r>
          </a:p>
          <a:p>
            <a:pPr marL="800100" lvl="1" indent="-342900">
              <a:buFont typeface="Arial" panose="020B0604020202020204" pitchFamily="34" charset="0"/>
              <a:buChar char="•"/>
            </a:pPr>
            <a:endParaRPr lang="de-DE" sz="2000" dirty="0">
              <a:sym typeface="Wingdings" panose="05000000000000000000" pitchFamily="2" charset="2"/>
            </a:endParaRPr>
          </a:p>
          <a:p>
            <a:pPr marL="269875" indent="-269875"/>
            <a:r>
              <a:rPr lang="de-DE" sz="2000" dirty="0">
                <a:sym typeface="Wingdings" panose="05000000000000000000" pitchFamily="2" charset="2"/>
              </a:rPr>
              <a:t> Berufliche Problemlösekompetenz =  </a:t>
            </a:r>
            <a:br>
              <a:rPr lang="de-DE" sz="2000" dirty="0">
                <a:sym typeface="Wingdings" panose="05000000000000000000" pitchFamily="2" charset="2"/>
              </a:rPr>
            </a:br>
            <a:r>
              <a:rPr lang="de-DE" sz="2000" dirty="0"/>
              <a:t>Zusammenspiel von „</a:t>
            </a:r>
            <a:r>
              <a:rPr lang="de-DE" sz="2000" b="1" dirty="0"/>
              <a:t>Fachwissen, Fertigkeiten und Fähigkeiten sowie Interessen und Bereitschaften“, </a:t>
            </a:r>
            <a:r>
              <a:rPr lang="de-DE" sz="2000" dirty="0"/>
              <a:t>um komplex-berufliche Anforderungen zu bewältigen</a:t>
            </a:r>
            <a:r>
              <a:rPr lang="de-DE" sz="2000" b="1" dirty="0"/>
              <a:t> </a:t>
            </a:r>
            <a:br>
              <a:rPr lang="de-DE" sz="2000" b="1" dirty="0"/>
            </a:br>
            <a:r>
              <a:rPr lang="de-DE" sz="2000" dirty="0"/>
              <a:t>(Siegried et al., 2019, S. 990, </a:t>
            </a:r>
            <a:r>
              <a:rPr lang="de-DE" sz="2000" dirty="0" err="1"/>
              <a:t>Herv</a:t>
            </a:r>
            <a:r>
              <a:rPr lang="de-DE" sz="2000" dirty="0"/>
              <a:t>. d. Verf.)</a:t>
            </a:r>
          </a:p>
          <a:p>
            <a:pPr marL="269875" indent="-269875">
              <a:buNone/>
            </a:pPr>
            <a:endParaRPr lang="de-DE" sz="2000" dirty="0"/>
          </a:p>
        </p:txBody>
      </p:sp>
    </p:spTree>
    <p:extLst>
      <p:ext uri="{BB962C8B-B14F-4D97-AF65-F5344CB8AC3E}">
        <p14:creationId xmlns:p14="http://schemas.microsoft.com/office/powerpoint/2010/main" val="2774857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3983" y="1873770"/>
            <a:ext cx="11659160" cy="4303193"/>
          </a:xfrm>
        </p:spPr>
        <p:txBody>
          <a:bodyPr>
            <a:normAutofit/>
          </a:bodyPr>
          <a:lstStyle/>
          <a:p>
            <a:pPr marL="0" indent="0">
              <a:buNone/>
            </a:pPr>
            <a:r>
              <a:rPr lang="de-DE" sz="2000" u="sng" dirty="0"/>
              <a:t>Aus dem hessischen Prozessmodell:</a:t>
            </a:r>
            <a:r>
              <a:rPr lang="de-DE" sz="2000" dirty="0"/>
              <a:t> </a:t>
            </a:r>
            <a:r>
              <a:rPr lang="de-DE" sz="2000" b="1" dirty="0"/>
              <a:t>Handlungskompetenz als Ziel beruflicher Bildung</a:t>
            </a:r>
          </a:p>
          <a:p>
            <a:pPr marL="0" indent="0">
              <a:buNone/>
            </a:pPr>
            <a:endParaRPr lang="de-DE" sz="2000" dirty="0"/>
          </a:p>
          <a:p>
            <a:pPr marL="0" indent="0">
              <a:buNone/>
            </a:pPr>
            <a:endParaRPr lang="de-DE" sz="2000" dirty="0"/>
          </a:p>
          <a:p>
            <a:endParaRPr lang="de-DE"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u="sng" dirty="0">
              <a:solidFill>
                <a:srgbClr val="000000"/>
              </a:solidFill>
            </a:endParaRP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3"/>
          </p:nvPr>
        </p:nvSpPr>
        <p:spPr>
          <a:xfrm>
            <a:off x="1552506" y="6492875"/>
            <a:ext cx="9025589" cy="365125"/>
          </a:xfrm>
        </p:spPr>
        <p:txBody>
          <a:bodyPr/>
          <a:lstStyle/>
          <a:p>
            <a:r>
              <a:rPr lang="de-DE"/>
              <a:t>ASCOT+-Projekt (Förderkennzeichen 21AP001A und 21AP001B)</a:t>
            </a:r>
          </a:p>
        </p:txBody>
      </p:sp>
      <p:sp>
        <p:nvSpPr>
          <p:cNvPr id="6" name="Foliennummernplatzhalter 5"/>
          <p:cNvSpPr>
            <a:spLocks noGrp="1"/>
          </p:cNvSpPr>
          <p:nvPr>
            <p:ph type="sldNum" sz="quarter" idx="12"/>
          </p:nvPr>
        </p:nvSpPr>
        <p:spPr/>
        <p:txBody>
          <a:bodyPr/>
          <a:lstStyle/>
          <a:p>
            <a:fld id="{A34E550B-A5C8-472B-8C0F-594213A0DDE7}" type="slidenum">
              <a:rPr lang="de-DE" smtClean="0"/>
              <a:pPr/>
              <a:t>9</a:t>
            </a:fld>
            <a:endParaRPr lang="de-DE"/>
          </a:p>
        </p:txBody>
      </p:sp>
      <p:sp>
        <p:nvSpPr>
          <p:cNvPr id="7" name="Titel 1"/>
          <p:cNvSpPr>
            <a:spLocks noGrp="1"/>
          </p:cNvSpPr>
          <p:nvPr>
            <p:ph type="title"/>
          </p:nvPr>
        </p:nvSpPr>
        <p:spPr>
          <a:xfrm>
            <a:off x="423983" y="616971"/>
            <a:ext cx="11160000" cy="1152343"/>
          </a:xfrm>
        </p:spPr>
        <p:txBody>
          <a:bodyPr/>
          <a:lstStyle/>
          <a:p>
            <a:r>
              <a:rPr lang="de-DE" sz="3200" dirty="0"/>
              <a:t>Warum Problemlösekompetenz und </a:t>
            </a:r>
            <a:br>
              <a:rPr lang="de-DE" sz="3200" dirty="0"/>
            </a:br>
            <a:r>
              <a:rPr lang="de-DE" sz="3200" dirty="0"/>
              <a:t>warum problemhaltige (Prüfungs-)Aufgaben?</a:t>
            </a:r>
          </a:p>
        </p:txBody>
      </p:sp>
      <p:sp>
        <p:nvSpPr>
          <p:cNvPr id="10" name="Textfeld 9"/>
          <p:cNvSpPr txBox="1"/>
          <p:nvPr/>
        </p:nvSpPr>
        <p:spPr>
          <a:xfrm>
            <a:off x="59725" y="6283942"/>
            <a:ext cx="4387503" cy="276999"/>
          </a:xfrm>
          <a:prstGeom prst="rect">
            <a:avLst/>
          </a:prstGeom>
          <a:noFill/>
        </p:spPr>
        <p:txBody>
          <a:bodyPr wrap="square" rtlCol="0">
            <a:spAutoFit/>
          </a:bodyPr>
          <a:lstStyle/>
          <a:p>
            <a:r>
              <a:rPr lang="de-DE" sz="1200" dirty="0"/>
              <a:t>(Hessisches Kultusministerium, 2011)</a:t>
            </a:r>
          </a:p>
        </p:txBody>
      </p:sp>
      <p:graphicFrame>
        <p:nvGraphicFramePr>
          <p:cNvPr id="2" name="Diagramm 1">
            <a:extLst>
              <a:ext uri="{FF2B5EF4-FFF2-40B4-BE49-F238E27FC236}">
                <a16:creationId xmlns:a16="http://schemas.microsoft.com/office/drawing/2014/main" id="{3A371AE6-80F7-4E7B-A375-83F1DD300B19}"/>
              </a:ext>
            </a:extLst>
          </p:cNvPr>
          <p:cNvGraphicFramePr/>
          <p:nvPr>
            <p:extLst>
              <p:ext uri="{D42A27DB-BD31-4B8C-83A1-F6EECF244321}">
                <p14:modId xmlns:p14="http://schemas.microsoft.com/office/powerpoint/2010/main" val="3176736414"/>
              </p:ext>
            </p:extLst>
          </p:nvPr>
        </p:nvGraphicFramePr>
        <p:xfrm>
          <a:off x="468245" y="2313763"/>
          <a:ext cx="11476751" cy="4407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555150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4927</Words>
  <Application>Microsoft Office PowerPoint</Application>
  <PresentationFormat>Breitbild</PresentationFormat>
  <Paragraphs>798</Paragraphs>
  <Slides>40</Slides>
  <Notes>17</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40</vt:i4>
      </vt:variant>
    </vt:vector>
  </HeadingPairs>
  <TitlesOfParts>
    <vt:vector size="50" baseType="lpstr">
      <vt:lpstr>Arial</vt:lpstr>
      <vt:lpstr>AvenirNext LT Pro Regular</vt:lpstr>
      <vt:lpstr>Calibri</vt:lpstr>
      <vt:lpstr>Calibri Light</vt:lpstr>
      <vt:lpstr>Gulim</vt:lpstr>
      <vt:lpstr>Symbol</vt:lpstr>
      <vt:lpstr>Tahoma</vt:lpstr>
      <vt:lpstr>Times New Roman</vt:lpstr>
      <vt:lpstr>Wingdings</vt:lpstr>
      <vt:lpstr>Office</vt:lpstr>
      <vt:lpstr>Training zum Technologiebasierten und  kompetenzorientierten Prüfen</vt:lpstr>
      <vt:lpstr>Gliederung</vt:lpstr>
      <vt:lpstr>Gliederung</vt:lpstr>
      <vt:lpstr>Warum Problemlösekompetenz und  warum problemhaltige (Prüfungs-)Aufgaben?</vt:lpstr>
      <vt:lpstr>PowerPoint-Präsentation</vt:lpstr>
      <vt:lpstr>Warum Problemlösekompetenz und  warum problemhaltige (Prüfungs-)Aufgaben?</vt:lpstr>
      <vt:lpstr>Warum Problemlösekompetenz und  warum problemhaltige (Prüfungs-)Aufgaben?</vt:lpstr>
      <vt:lpstr>Warum Problemlösekompetenz und  warum problemhaltige (Prüfungs-)Aufgaben?</vt:lpstr>
      <vt:lpstr>Warum Problemlösekompetenz und  warum problemhaltige (Prüfungs-)Aufgaben?</vt:lpstr>
      <vt:lpstr>Warum Problemlösekompetenz und  warum problemhaltige (Prüfungs-)Aufgaben?</vt:lpstr>
      <vt:lpstr>Warum Problemlösekompetenz und  warum problemhaltige (Prüfungs-)Aufgaben?</vt:lpstr>
      <vt:lpstr>Warum Problemlösekompetenz und  warum problemhaltige (Prüfungs-)Aufgaben?</vt:lpstr>
      <vt:lpstr>Gliederung</vt:lpstr>
      <vt:lpstr>Was verstehen wir unter einem „Problem“?</vt:lpstr>
      <vt:lpstr>Was verstehen wir unter einem „Problem“?</vt:lpstr>
      <vt:lpstr>Was verstehen wir unter einem „Problem“?</vt:lpstr>
      <vt:lpstr>Was verstehen wir unter einem „Problem“?</vt:lpstr>
      <vt:lpstr>Was verstehen wir unter einem „Problem“?</vt:lpstr>
      <vt:lpstr>Was verstehen wir unter einem „Problem“?</vt:lpstr>
      <vt:lpstr>Was verstehen wir unter einem „Problem“?</vt:lpstr>
      <vt:lpstr>Gliederung</vt:lpstr>
      <vt:lpstr>Problem = Problem?</vt:lpstr>
      <vt:lpstr>Problem = Problem? </vt:lpstr>
      <vt:lpstr>Problem = Problem? Berufsrelevanz vs. Authentizität</vt:lpstr>
      <vt:lpstr>Problem = Problem?</vt:lpstr>
      <vt:lpstr>Problem = Problem?</vt:lpstr>
      <vt:lpstr>Problem = Problem?</vt:lpstr>
      <vt:lpstr>Problem = Problem?</vt:lpstr>
      <vt:lpstr>Problem = Problem?</vt:lpstr>
      <vt:lpstr>Problem = Problem?</vt:lpstr>
      <vt:lpstr>Problem = Problem?</vt:lpstr>
      <vt:lpstr>Problem = Problem?</vt:lpstr>
      <vt:lpstr>Problem = Problem?</vt:lpstr>
      <vt:lpstr>Gliederung</vt:lpstr>
      <vt:lpstr>Zusammenfassung der Ergebnisse zur Analyse bisheriger Prüfungsaufgabe</vt:lpstr>
      <vt:lpstr>Zusammenfassung der Ergebnisse zur Analyse bisheriger Prüfungsaufgabe</vt:lpstr>
      <vt:lpstr>Zusammenfassung der Ergebnisse zur Analyse bisheriger Prüfungsaufgaben</vt:lpstr>
      <vt:lpstr>Gliederung</vt:lpstr>
      <vt:lpstr>Kernbotschaft und Ausblick</vt:lpstr>
      <vt:lpstr>Literaturverzeichnis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Philipp Hartmann</dc:creator>
  <cp:lastModifiedBy>Philipp Hartmann</cp:lastModifiedBy>
  <cp:revision>173</cp:revision>
  <dcterms:created xsi:type="dcterms:W3CDTF">2020-11-24T08:21:03Z</dcterms:created>
  <dcterms:modified xsi:type="dcterms:W3CDTF">2022-09-23T12:40:36Z</dcterms:modified>
</cp:coreProperties>
</file>