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8" r:id="rId2"/>
    <p:sldId id="298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ksdwdbg2nf@goetheuniversitaet.onmicrosoft.com" initials="k" lastIdx="1" clrIdx="4">
    <p:extLst>
      <p:ext uri="{19B8F6BF-5375-455C-9EA6-DF929625EA0E}">
        <p15:presenceInfo xmlns:p15="http://schemas.microsoft.com/office/powerpoint/2012/main" userId="ksdwdbg2nf@goetheuniversitaet.onmicrosoft.com" providerId="None"/>
      </p:ext>
    </p:extLst>
  </p:cmAuthor>
  <p:cmAuthor id="2" name="Philipp Hartmann" initials="PH" lastIdx="14" clrIdx="0">
    <p:extLst>
      <p:ext uri="{19B8F6BF-5375-455C-9EA6-DF929625EA0E}">
        <p15:presenceInfo xmlns:p15="http://schemas.microsoft.com/office/powerpoint/2012/main" userId="Philipp Hartmann" providerId="None"/>
      </p:ext>
    </p:extLst>
  </p:cmAuthor>
  <p:cmAuthor id="4" name="Lütfiye Turhan" initials="LT" lastIdx="19" clrIdx="3">
    <p:extLst>
      <p:ext uri="{19B8F6BF-5375-455C-9EA6-DF929625EA0E}">
        <p15:presenceInfo xmlns:p15="http://schemas.microsoft.com/office/powerpoint/2012/main" userId="Lütfiye Turhan" providerId="None"/>
      </p:ext>
    </p:extLst>
  </p:cmAuthor>
  <p:cmAuthor id="5" name="Wuttke, Eveline" initials="WE" lastIdx="5" clrIdx="1">
    <p:extLst>
      <p:ext uri="{19B8F6BF-5375-455C-9EA6-DF929625EA0E}">
        <p15:presenceInfo xmlns:p15="http://schemas.microsoft.com/office/powerpoint/2012/main" userId="Wuttke, Eveline" providerId="None"/>
      </p:ext>
    </p:extLst>
  </p:cmAuthor>
  <p:cmAuthor id="6" name="Anonym" initials="AAA" lastIdx="3" clrIdx="2">
    <p:extLst>
      <p:ext uri="{19B8F6BF-5375-455C-9EA6-DF929625EA0E}">
        <p15:presenceInfo xmlns:p15="http://schemas.microsoft.com/office/powerpoint/2012/main" userId="Anony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4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38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246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F4816-3FF5-4619-BF87-B6991E156765}" type="datetimeFigureOut">
              <a:rPr lang="de-DE" smtClean="0"/>
              <a:t>23.09.2022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4F8E9-6AC4-43A5-BA07-4A6FB26263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91141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B7A3B-2F03-4182-87A1-3AD2DB0FD8F0}" type="datetimeFigureOut">
              <a:rPr lang="de-DE" smtClean="0"/>
              <a:t>23.09.2022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F6FED7-02F9-4F3B-9D2F-0D6B4F0D94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746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636682" y="4040554"/>
            <a:ext cx="10031318" cy="1217246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F623-2269-42E4-A130-339B30F555C9}" type="datetime1">
              <a:rPr lang="de-DE" smtClean="0"/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t>‹Nr.›</a:t>
            </a:fld>
            <a:endParaRPr lang="de-DE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6" t="24850" b="15276"/>
          <a:stretch/>
        </p:blipFill>
        <p:spPr>
          <a:xfrm>
            <a:off x="636682" y="1637777"/>
            <a:ext cx="6439877" cy="2255618"/>
          </a:xfrm>
          <a:prstGeom prst="rect">
            <a:avLst/>
          </a:prstGeom>
        </p:spPr>
      </p:pic>
      <p:grpSp>
        <p:nvGrpSpPr>
          <p:cNvPr id="22" name="Gruppieren 21"/>
          <p:cNvGrpSpPr/>
          <p:nvPr userDrawn="1"/>
        </p:nvGrpSpPr>
        <p:grpSpPr>
          <a:xfrm>
            <a:off x="184195" y="39471"/>
            <a:ext cx="11943257" cy="676075"/>
            <a:chOff x="184195" y="39471"/>
            <a:chExt cx="11943257" cy="676075"/>
          </a:xfrm>
        </p:grpSpPr>
        <p:cxnSp>
          <p:nvCxnSpPr>
            <p:cNvPr id="23" name="Gerader Verbinder 22">
              <a:extLst>
                <a:ext uri="{FF2B5EF4-FFF2-40B4-BE49-F238E27FC236}">
                  <a16:creationId xmlns:a16="http://schemas.microsoft.com/office/drawing/2014/main" id="{43220596-AA63-4FFA-B3CE-5AA0BC6CAA3D}"/>
                </a:ext>
              </a:extLst>
            </p:cNvPr>
            <p:cNvCxnSpPr/>
            <p:nvPr userDrawn="1"/>
          </p:nvCxnSpPr>
          <p:spPr>
            <a:xfrm>
              <a:off x="184195" y="651049"/>
              <a:ext cx="11935606" cy="2773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r Verbinder 23">
              <a:extLst>
                <a:ext uri="{FF2B5EF4-FFF2-40B4-BE49-F238E27FC236}">
                  <a16:creationId xmlns:a16="http://schemas.microsoft.com/office/drawing/2014/main" id="{F3016910-3F0E-4232-BDA5-76647CF9B96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203270" y="715546"/>
              <a:ext cx="6924182" cy="0"/>
            </a:xfrm>
            <a:prstGeom prst="line">
              <a:avLst/>
            </a:prstGeom>
            <a:ln w="28575">
              <a:solidFill>
                <a:schemeClr val="accent6"/>
              </a:solidFill>
            </a:ln>
            <a:effectLst>
              <a:softEdge rad="12700"/>
            </a:effectLst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pic>
          <p:nvPicPr>
            <p:cNvPr id="25" name="Grafik 24">
              <a:extLst>
                <a:ext uri="{FF2B5EF4-FFF2-40B4-BE49-F238E27FC236}">
                  <a16:creationId xmlns:a16="http://schemas.microsoft.com/office/drawing/2014/main" id="{7237CCD3-35D4-44BB-BC63-AF70E4F658E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1" t="23400" r="3266" b="27600"/>
            <a:stretch/>
          </p:blipFill>
          <p:spPr>
            <a:xfrm>
              <a:off x="10273098" y="57862"/>
              <a:ext cx="1783980" cy="545133"/>
            </a:xfrm>
            <a:prstGeom prst="rect">
              <a:avLst/>
            </a:prstGeom>
          </p:spPr>
        </p:pic>
        <p:pic>
          <p:nvPicPr>
            <p:cNvPr id="26" name="Grafik 25">
              <a:extLst>
                <a:ext uri="{FF2B5EF4-FFF2-40B4-BE49-F238E27FC236}">
                  <a16:creationId xmlns:a16="http://schemas.microsoft.com/office/drawing/2014/main" id="{D883F94D-12E1-4FD7-88C7-8B37AC636FF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36" t="49933"/>
            <a:stretch/>
          </p:blipFill>
          <p:spPr>
            <a:xfrm>
              <a:off x="6558709" y="89115"/>
              <a:ext cx="2095469" cy="482627"/>
            </a:xfrm>
            <a:prstGeom prst="rect">
              <a:avLst/>
            </a:prstGeom>
          </p:spPr>
        </p:pic>
        <p:pic>
          <p:nvPicPr>
            <p:cNvPr id="27" name="Grafik 26">
              <a:extLst>
                <a:ext uri="{FF2B5EF4-FFF2-40B4-BE49-F238E27FC236}">
                  <a16:creationId xmlns:a16="http://schemas.microsoft.com/office/drawing/2014/main" id="{A5F303DF-92F9-4030-82D3-7B57E295F9C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82" t="18708" r="13578" b="19961"/>
            <a:stretch/>
          </p:blipFill>
          <p:spPr>
            <a:xfrm>
              <a:off x="5433997" y="41229"/>
              <a:ext cx="1095077" cy="578399"/>
            </a:xfrm>
            <a:prstGeom prst="rect">
              <a:avLst/>
            </a:prstGeom>
          </p:spPr>
        </p:pic>
        <p:pic>
          <p:nvPicPr>
            <p:cNvPr id="28" name="Grafik 27">
              <a:extLst>
                <a:ext uri="{FF2B5EF4-FFF2-40B4-BE49-F238E27FC236}">
                  <a16:creationId xmlns:a16="http://schemas.microsoft.com/office/drawing/2014/main" id="{4FA523C5-D1E3-435F-9445-AA358EDC72D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658" y="39471"/>
              <a:ext cx="1011059" cy="562864"/>
            </a:xfrm>
            <a:prstGeom prst="rect">
              <a:avLst/>
            </a:prstGeom>
          </p:spPr>
        </p:pic>
        <p:pic>
          <p:nvPicPr>
            <p:cNvPr id="29" name="Grafik 28"/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9525" y="39471"/>
              <a:ext cx="3174307" cy="5660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98190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4800" y="720000"/>
            <a:ext cx="11160000" cy="540000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E32F-C0BC-40CB-BBB1-AB870EBB1E48}" type="datetime1">
              <a:rPr lang="de-DE" smtClean="0"/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t>‹Nr.›</a:t>
            </a:fld>
            <a:endParaRPr lang="de-DE"/>
          </a:p>
        </p:txBody>
      </p:sp>
      <p:grpSp>
        <p:nvGrpSpPr>
          <p:cNvPr id="15" name="Gruppieren 14"/>
          <p:cNvGrpSpPr/>
          <p:nvPr userDrawn="1"/>
        </p:nvGrpSpPr>
        <p:grpSpPr>
          <a:xfrm>
            <a:off x="184195" y="39471"/>
            <a:ext cx="11943257" cy="676075"/>
            <a:chOff x="184195" y="39471"/>
            <a:chExt cx="11943257" cy="676075"/>
          </a:xfrm>
        </p:grpSpPr>
        <p:cxnSp>
          <p:nvCxnSpPr>
            <p:cNvPr id="16" name="Gerader Verbinder 15">
              <a:extLst>
                <a:ext uri="{FF2B5EF4-FFF2-40B4-BE49-F238E27FC236}">
                  <a16:creationId xmlns:a16="http://schemas.microsoft.com/office/drawing/2014/main" id="{43220596-AA63-4FFA-B3CE-5AA0BC6CAA3D}"/>
                </a:ext>
              </a:extLst>
            </p:cNvPr>
            <p:cNvCxnSpPr/>
            <p:nvPr userDrawn="1"/>
          </p:nvCxnSpPr>
          <p:spPr>
            <a:xfrm>
              <a:off x="184195" y="651049"/>
              <a:ext cx="11935606" cy="2773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r Verbinder 16">
              <a:extLst>
                <a:ext uri="{FF2B5EF4-FFF2-40B4-BE49-F238E27FC236}">
                  <a16:creationId xmlns:a16="http://schemas.microsoft.com/office/drawing/2014/main" id="{F3016910-3F0E-4232-BDA5-76647CF9B96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203270" y="715546"/>
              <a:ext cx="6924182" cy="0"/>
            </a:xfrm>
            <a:prstGeom prst="line">
              <a:avLst/>
            </a:prstGeom>
            <a:ln w="28575">
              <a:solidFill>
                <a:schemeClr val="accent6"/>
              </a:solidFill>
            </a:ln>
            <a:effectLst>
              <a:softEdge rad="12700"/>
            </a:effectLst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pic>
          <p:nvPicPr>
            <p:cNvPr id="18" name="Grafik 17">
              <a:extLst>
                <a:ext uri="{FF2B5EF4-FFF2-40B4-BE49-F238E27FC236}">
                  <a16:creationId xmlns:a16="http://schemas.microsoft.com/office/drawing/2014/main" id="{7237CCD3-35D4-44BB-BC63-AF70E4F658E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1" t="23400" r="3266" b="27600"/>
            <a:stretch/>
          </p:blipFill>
          <p:spPr>
            <a:xfrm>
              <a:off x="10273098" y="57862"/>
              <a:ext cx="1783980" cy="545133"/>
            </a:xfrm>
            <a:prstGeom prst="rect">
              <a:avLst/>
            </a:prstGeom>
          </p:spPr>
        </p:pic>
        <p:pic>
          <p:nvPicPr>
            <p:cNvPr id="19" name="Grafik 18">
              <a:extLst>
                <a:ext uri="{FF2B5EF4-FFF2-40B4-BE49-F238E27FC236}">
                  <a16:creationId xmlns:a16="http://schemas.microsoft.com/office/drawing/2014/main" id="{D883F94D-12E1-4FD7-88C7-8B37AC636FF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36" t="49933"/>
            <a:stretch/>
          </p:blipFill>
          <p:spPr>
            <a:xfrm>
              <a:off x="6558709" y="89115"/>
              <a:ext cx="2095469" cy="482627"/>
            </a:xfrm>
            <a:prstGeom prst="rect">
              <a:avLst/>
            </a:prstGeom>
          </p:spPr>
        </p:pic>
        <p:pic>
          <p:nvPicPr>
            <p:cNvPr id="28" name="Grafik 27">
              <a:extLst>
                <a:ext uri="{FF2B5EF4-FFF2-40B4-BE49-F238E27FC236}">
                  <a16:creationId xmlns:a16="http://schemas.microsoft.com/office/drawing/2014/main" id="{A5F303DF-92F9-4030-82D3-7B57E295F9C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82" t="18708" r="13578" b="19961"/>
            <a:stretch/>
          </p:blipFill>
          <p:spPr>
            <a:xfrm>
              <a:off x="5433997" y="41229"/>
              <a:ext cx="1095077" cy="578399"/>
            </a:xfrm>
            <a:prstGeom prst="rect">
              <a:avLst/>
            </a:prstGeom>
          </p:spPr>
        </p:pic>
        <p:pic>
          <p:nvPicPr>
            <p:cNvPr id="29" name="Grafik 28">
              <a:extLst>
                <a:ext uri="{FF2B5EF4-FFF2-40B4-BE49-F238E27FC236}">
                  <a16:creationId xmlns:a16="http://schemas.microsoft.com/office/drawing/2014/main" id="{4FA523C5-D1E3-435F-9445-AA358EDC72D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658" y="39471"/>
              <a:ext cx="1011059" cy="562864"/>
            </a:xfrm>
            <a:prstGeom prst="rect">
              <a:avLst/>
            </a:prstGeom>
          </p:spPr>
        </p:pic>
        <p:pic>
          <p:nvPicPr>
            <p:cNvPr id="30" name="Grafik 29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9525" y="39471"/>
              <a:ext cx="3174307" cy="5660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55830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5383E-E0FE-40D9-952D-C149365FF402}" type="datetime1">
              <a:rPr lang="de-DE" smtClean="0"/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t>‹Nr.›</a:t>
            </a:fld>
            <a:endParaRPr lang="de-DE"/>
          </a:p>
        </p:txBody>
      </p:sp>
      <p:grpSp>
        <p:nvGrpSpPr>
          <p:cNvPr id="15" name="Gruppieren 14"/>
          <p:cNvGrpSpPr/>
          <p:nvPr userDrawn="1"/>
        </p:nvGrpSpPr>
        <p:grpSpPr>
          <a:xfrm>
            <a:off x="184195" y="39471"/>
            <a:ext cx="11943257" cy="676075"/>
            <a:chOff x="184195" y="39471"/>
            <a:chExt cx="11943257" cy="676075"/>
          </a:xfrm>
        </p:grpSpPr>
        <p:cxnSp>
          <p:nvCxnSpPr>
            <p:cNvPr id="16" name="Gerader Verbinder 15">
              <a:extLst>
                <a:ext uri="{FF2B5EF4-FFF2-40B4-BE49-F238E27FC236}">
                  <a16:creationId xmlns:a16="http://schemas.microsoft.com/office/drawing/2014/main" id="{43220596-AA63-4FFA-B3CE-5AA0BC6CAA3D}"/>
                </a:ext>
              </a:extLst>
            </p:cNvPr>
            <p:cNvCxnSpPr/>
            <p:nvPr userDrawn="1"/>
          </p:nvCxnSpPr>
          <p:spPr>
            <a:xfrm>
              <a:off x="184195" y="651049"/>
              <a:ext cx="11935606" cy="2773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r Verbinder 16">
              <a:extLst>
                <a:ext uri="{FF2B5EF4-FFF2-40B4-BE49-F238E27FC236}">
                  <a16:creationId xmlns:a16="http://schemas.microsoft.com/office/drawing/2014/main" id="{F3016910-3F0E-4232-BDA5-76647CF9B96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203270" y="715546"/>
              <a:ext cx="6924182" cy="0"/>
            </a:xfrm>
            <a:prstGeom prst="line">
              <a:avLst/>
            </a:prstGeom>
            <a:ln w="28575">
              <a:solidFill>
                <a:schemeClr val="accent6"/>
              </a:solidFill>
            </a:ln>
            <a:effectLst>
              <a:softEdge rad="12700"/>
            </a:effectLst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pic>
          <p:nvPicPr>
            <p:cNvPr id="18" name="Grafik 17">
              <a:extLst>
                <a:ext uri="{FF2B5EF4-FFF2-40B4-BE49-F238E27FC236}">
                  <a16:creationId xmlns:a16="http://schemas.microsoft.com/office/drawing/2014/main" id="{7237CCD3-35D4-44BB-BC63-AF70E4F658E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1" t="23400" r="3266" b="27600"/>
            <a:stretch/>
          </p:blipFill>
          <p:spPr>
            <a:xfrm>
              <a:off x="10273098" y="57862"/>
              <a:ext cx="1783980" cy="545133"/>
            </a:xfrm>
            <a:prstGeom prst="rect">
              <a:avLst/>
            </a:prstGeom>
          </p:spPr>
        </p:pic>
        <p:pic>
          <p:nvPicPr>
            <p:cNvPr id="19" name="Grafik 18">
              <a:extLst>
                <a:ext uri="{FF2B5EF4-FFF2-40B4-BE49-F238E27FC236}">
                  <a16:creationId xmlns:a16="http://schemas.microsoft.com/office/drawing/2014/main" id="{D883F94D-12E1-4FD7-88C7-8B37AC636FF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36" t="49933"/>
            <a:stretch/>
          </p:blipFill>
          <p:spPr>
            <a:xfrm>
              <a:off x="6558709" y="89115"/>
              <a:ext cx="2095469" cy="482627"/>
            </a:xfrm>
            <a:prstGeom prst="rect">
              <a:avLst/>
            </a:prstGeom>
          </p:spPr>
        </p:pic>
        <p:pic>
          <p:nvPicPr>
            <p:cNvPr id="28" name="Grafik 27">
              <a:extLst>
                <a:ext uri="{FF2B5EF4-FFF2-40B4-BE49-F238E27FC236}">
                  <a16:creationId xmlns:a16="http://schemas.microsoft.com/office/drawing/2014/main" id="{A5F303DF-92F9-4030-82D3-7B57E295F9C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82" t="18708" r="13578" b="19961"/>
            <a:stretch/>
          </p:blipFill>
          <p:spPr>
            <a:xfrm>
              <a:off x="5433997" y="41229"/>
              <a:ext cx="1095077" cy="578399"/>
            </a:xfrm>
            <a:prstGeom prst="rect">
              <a:avLst/>
            </a:prstGeom>
          </p:spPr>
        </p:pic>
        <p:pic>
          <p:nvPicPr>
            <p:cNvPr id="29" name="Grafik 28">
              <a:extLst>
                <a:ext uri="{FF2B5EF4-FFF2-40B4-BE49-F238E27FC236}">
                  <a16:creationId xmlns:a16="http://schemas.microsoft.com/office/drawing/2014/main" id="{4FA523C5-D1E3-435F-9445-AA358EDC72D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658" y="39471"/>
              <a:ext cx="1011059" cy="562864"/>
            </a:xfrm>
            <a:prstGeom prst="rect">
              <a:avLst/>
            </a:prstGeom>
          </p:spPr>
        </p:pic>
        <p:pic>
          <p:nvPicPr>
            <p:cNvPr id="30" name="Grafik 29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9525" y="39471"/>
              <a:ext cx="3174307" cy="5660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61074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3984" y="720000"/>
            <a:ext cx="11160000" cy="538023"/>
          </a:xfrm>
        </p:spPr>
        <p:txBody>
          <a:bodyPr>
            <a:noAutofit/>
          </a:bodyPr>
          <a:lstStyle>
            <a:lvl1pPr>
              <a:defRPr sz="3600" b="0">
                <a:latin typeface="+mn-lt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3984" y="1289538"/>
            <a:ext cx="11160000" cy="4887425"/>
          </a:xfrm>
        </p:spPr>
        <p:txBody>
          <a:bodyPr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100" b="1"/>
            </a:lvl1pPr>
          </a:lstStyle>
          <a:p>
            <a:fld id="{CB3B3678-D40E-4DD8-95A3-8E59FDAB6168}" type="datetime1">
              <a:rPr lang="de-DE" smtClean="0"/>
              <a:pPr/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100" b="1"/>
            </a:lvl1pPr>
          </a:lstStyle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 b="1"/>
            </a:lvl1pPr>
          </a:lstStyle>
          <a:p>
            <a:fld id="{A34E550B-A5C8-472B-8C0F-594213A0DDE7}" type="slidenum">
              <a:rPr lang="de-DE" smtClean="0"/>
              <a:pPr/>
              <a:t>‹Nr.›</a:t>
            </a:fld>
            <a:endParaRPr lang="de-DE"/>
          </a:p>
        </p:txBody>
      </p:sp>
      <p:grpSp>
        <p:nvGrpSpPr>
          <p:cNvPr id="15" name="Gruppieren 14"/>
          <p:cNvGrpSpPr/>
          <p:nvPr userDrawn="1"/>
        </p:nvGrpSpPr>
        <p:grpSpPr>
          <a:xfrm>
            <a:off x="184195" y="39471"/>
            <a:ext cx="11943257" cy="676075"/>
            <a:chOff x="184195" y="39471"/>
            <a:chExt cx="11943257" cy="676075"/>
          </a:xfrm>
        </p:grpSpPr>
        <p:cxnSp>
          <p:nvCxnSpPr>
            <p:cNvPr id="16" name="Gerader Verbinder 15">
              <a:extLst>
                <a:ext uri="{FF2B5EF4-FFF2-40B4-BE49-F238E27FC236}">
                  <a16:creationId xmlns:a16="http://schemas.microsoft.com/office/drawing/2014/main" id="{43220596-AA63-4FFA-B3CE-5AA0BC6CAA3D}"/>
                </a:ext>
              </a:extLst>
            </p:cNvPr>
            <p:cNvCxnSpPr/>
            <p:nvPr userDrawn="1"/>
          </p:nvCxnSpPr>
          <p:spPr>
            <a:xfrm>
              <a:off x="184195" y="651049"/>
              <a:ext cx="11935606" cy="2773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r Verbinder 20">
              <a:extLst>
                <a:ext uri="{FF2B5EF4-FFF2-40B4-BE49-F238E27FC236}">
                  <a16:creationId xmlns:a16="http://schemas.microsoft.com/office/drawing/2014/main" id="{F3016910-3F0E-4232-BDA5-76647CF9B96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203270" y="715546"/>
              <a:ext cx="6924182" cy="0"/>
            </a:xfrm>
            <a:prstGeom prst="line">
              <a:avLst/>
            </a:prstGeom>
            <a:ln w="28575">
              <a:solidFill>
                <a:schemeClr val="accent6"/>
              </a:solidFill>
            </a:ln>
            <a:effectLst>
              <a:softEdge rad="12700"/>
            </a:effectLst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pic>
          <p:nvPicPr>
            <p:cNvPr id="23" name="Grafik 22">
              <a:extLst>
                <a:ext uri="{FF2B5EF4-FFF2-40B4-BE49-F238E27FC236}">
                  <a16:creationId xmlns:a16="http://schemas.microsoft.com/office/drawing/2014/main" id="{7237CCD3-35D4-44BB-BC63-AF70E4F658E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1" t="23400" r="3266" b="27600"/>
            <a:stretch/>
          </p:blipFill>
          <p:spPr>
            <a:xfrm>
              <a:off x="10273098" y="57862"/>
              <a:ext cx="1783980" cy="545133"/>
            </a:xfrm>
            <a:prstGeom prst="rect">
              <a:avLst/>
            </a:prstGeom>
          </p:spPr>
        </p:pic>
        <p:pic>
          <p:nvPicPr>
            <p:cNvPr id="24" name="Grafik 23">
              <a:extLst>
                <a:ext uri="{FF2B5EF4-FFF2-40B4-BE49-F238E27FC236}">
                  <a16:creationId xmlns:a16="http://schemas.microsoft.com/office/drawing/2014/main" id="{D883F94D-12E1-4FD7-88C7-8B37AC636FF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36" t="49933"/>
            <a:stretch/>
          </p:blipFill>
          <p:spPr>
            <a:xfrm>
              <a:off x="6558709" y="89115"/>
              <a:ext cx="2095469" cy="482627"/>
            </a:xfrm>
            <a:prstGeom prst="rect">
              <a:avLst/>
            </a:prstGeom>
          </p:spPr>
        </p:pic>
        <p:pic>
          <p:nvPicPr>
            <p:cNvPr id="25" name="Grafik 24">
              <a:extLst>
                <a:ext uri="{FF2B5EF4-FFF2-40B4-BE49-F238E27FC236}">
                  <a16:creationId xmlns:a16="http://schemas.microsoft.com/office/drawing/2014/main" id="{A5F303DF-92F9-4030-82D3-7B57E295F9C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82" t="18708" r="13578" b="19961"/>
            <a:stretch/>
          </p:blipFill>
          <p:spPr>
            <a:xfrm>
              <a:off x="5433997" y="41229"/>
              <a:ext cx="1095077" cy="578399"/>
            </a:xfrm>
            <a:prstGeom prst="rect">
              <a:avLst/>
            </a:prstGeom>
          </p:spPr>
        </p:pic>
        <p:pic>
          <p:nvPicPr>
            <p:cNvPr id="26" name="Grafik 25">
              <a:extLst>
                <a:ext uri="{FF2B5EF4-FFF2-40B4-BE49-F238E27FC236}">
                  <a16:creationId xmlns:a16="http://schemas.microsoft.com/office/drawing/2014/main" id="{4FA523C5-D1E3-435F-9445-AA358EDC72D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658" y="39471"/>
              <a:ext cx="1011059" cy="562864"/>
            </a:xfrm>
            <a:prstGeom prst="rect">
              <a:avLst/>
            </a:prstGeom>
          </p:spPr>
        </p:pic>
        <p:pic>
          <p:nvPicPr>
            <p:cNvPr id="27" name="Grafik 26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9525" y="39471"/>
              <a:ext cx="3174307" cy="5660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46289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107A0-90C2-40BA-9CFB-33059D2A7E23}" type="datetime1">
              <a:rPr lang="de-DE" smtClean="0"/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t>‹Nr.›</a:t>
            </a:fld>
            <a:endParaRPr lang="de-DE"/>
          </a:p>
        </p:txBody>
      </p:sp>
      <p:grpSp>
        <p:nvGrpSpPr>
          <p:cNvPr id="15" name="Gruppieren 14"/>
          <p:cNvGrpSpPr/>
          <p:nvPr userDrawn="1"/>
        </p:nvGrpSpPr>
        <p:grpSpPr>
          <a:xfrm>
            <a:off x="184195" y="39471"/>
            <a:ext cx="11943257" cy="676075"/>
            <a:chOff x="184195" y="39471"/>
            <a:chExt cx="11943257" cy="676075"/>
          </a:xfrm>
        </p:grpSpPr>
        <p:cxnSp>
          <p:nvCxnSpPr>
            <p:cNvPr id="16" name="Gerader Verbinder 15">
              <a:extLst>
                <a:ext uri="{FF2B5EF4-FFF2-40B4-BE49-F238E27FC236}">
                  <a16:creationId xmlns:a16="http://schemas.microsoft.com/office/drawing/2014/main" id="{43220596-AA63-4FFA-B3CE-5AA0BC6CAA3D}"/>
                </a:ext>
              </a:extLst>
            </p:cNvPr>
            <p:cNvCxnSpPr/>
            <p:nvPr userDrawn="1"/>
          </p:nvCxnSpPr>
          <p:spPr>
            <a:xfrm>
              <a:off x="184195" y="651049"/>
              <a:ext cx="11935606" cy="2773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r Verbinder 16">
              <a:extLst>
                <a:ext uri="{FF2B5EF4-FFF2-40B4-BE49-F238E27FC236}">
                  <a16:creationId xmlns:a16="http://schemas.microsoft.com/office/drawing/2014/main" id="{F3016910-3F0E-4232-BDA5-76647CF9B96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203270" y="715546"/>
              <a:ext cx="6924182" cy="0"/>
            </a:xfrm>
            <a:prstGeom prst="line">
              <a:avLst/>
            </a:prstGeom>
            <a:ln w="28575">
              <a:solidFill>
                <a:schemeClr val="accent6"/>
              </a:solidFill>
            </a:ln>
            <a:effectLst>
              <a:softEdge rad="12700"/>
            </a:effectLst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pic>
          <p:nvPicPr>
            <p:cNvPr id="18" name="Grafik 17">
              <a:extLst>
                <a:ext uri="{FF2B5EF4-FFF2-40B4-BE49-F238E27FC236}">
                  <a16:creationId xmlns:a16="http://schemas.microsoft.com/office/drawing/2014/main" id="{7237CCD3-35D4-44BB-BC63-AF70E4F658E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1" t="23400" r="3266" b="27600"/>
            <a:stretch/>
          </p:blipFill>
          <p:spPr>
            <a:xfrm>
              <a:off x="10273098" y="57862"/>
              <a:ext cx="1783980" cy="545133"/>
            </a:xfrm>
            <a:prstGeom prst="rect">
              <a:avLst/>
            </a:prstGeom>
          </p:spPr>
        </p:pic>
        <p:pic>
          <p:nvPicPr>
            <p:cNvPr id="19" name="Grafik 18">
              <a:extLst>
                <a:ext uri="{FF2B5EF4-FFF2-40B4-BE49-F238E27FC236}">
                  <a16:creationId xmlns:a16="http://schemas.microsoft.com/office/drawing/2014/main" id="{D883F94D-12E1-4FD7-88C7-8B37AC636FF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36" t="49933"/>
            <a:stretch/>
          </p:blipFill>
          <p:spPr>
            <a:xfrm>
              <a:off x="6558709" y="89115"/>
              <a:ext cx="2095469" cy="482627"/>
            </a:xfrm>
            <a:prstGeom prst="rect">
              <a:avLst/>
            </a:prstGeom>
          </p:spPr>
        </p:pic>
        <p:pic>
          <p:nvPicPr>
            <p:cNvPr id="28" name="Grafik 27">
              <a:extLst>
                <a:ext uri="{FF2B5EF4-FFF2-40B4-BE49-F238E27FC236}">
                  <a16:creationId xmlns:a16="http://schemas.microsoft.com/office/drawing/2014/main" id="{A5F303DF-92F9-4030-82D3-7B57E295F9C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82" t="18708" r="13578" b="19961"/>
            <a:stretch/>
          </p:blipFill>
          <p:spPr>
            <a:xfrm>
              <a:off x="5433997" y="41229"/>
              <a:ext cx="1095077" cy="578399"/>
            </a:xfrm>
            <a:prstGeom prst="rect">
              <a:avLst/>
            </a:prstGeom>
          </p:spPr>
        </p:pic>
        <p:pic>
          <p:nvPicPr>
            <p:cNvPr id="29" name="Grafik 28">
              <a:extLst>
                <a:ext uri="{FF2B5EF4-FFF2-40B4-BE49-F238E27FC236}">
                  <a16:creationId xmlns:a16="http://schemas.microsoft.com/office/drawing/2014/main" id="{4FA523C5-D1E3-435F-9445-AA358EDC72D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658" y="39471"/>
              <a:ext cx="1011059" cy="562864"/>
            </a:xfrm>
            <a:prstGeom prst="rect">
              <a:avLst/>
            </a:prstGeom>
          </p:spPr>
        </p:pic>
        <p:pic>
          <p:nvPicPr>
            <p:cNvPr id="30" name="Grafik 29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9525" y="39471"/>
              <a:ext cx="3174307" cy="5660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46224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4800" y="720000"/>
            <a:ext cx="11160000" cy="540000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24800" y="1288800"/>
            <a:ext cx="5580000" cy="48888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04800" y="1288800"/>
            <a:ext cx="5580000" cy="48888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EBD0D-3957-4A6D-A028-5B7B0D20C514}" type="datetime1">
              <a:rPr lang="de-DE" smtClean="0"/>
              <a:t>23.09.2022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t>‹Nr.›</a:t>
            </a:fld>
            <a:endParaRPr lang="de-DE"/>
          </a:p>
        </p:txBody>
      </p:sp>
      <p:grpSp>
        <p:nvGrpSpPr>
          <p:cNvPr id="16" name="Gruppieren 15"/>
          <p:cNvGrpSpPr/>
          <p:nvPr userDrawn="1"/>
        </p:nvGrpSpPr>
        <p:grpSpPr>
          <a:xfrm>
            <a:off x="184195" y="39471"/>
            <a:ext cx="11943257" cy="676075"/>
            <a:chOff x="184195" y="39471"/>
            <a:chExt cx="11943257" cy="676075"/>
          </a:xfrm>
        </p:grpSpPr>
        <p:cxnSp>
          <p:nvCxnSpPr>
            <p:cNvPr id="17" name="Gerader Verbinder 16">
              <a:extLst>
                <a:ext uri="{FF2B5EF4-FFF2-40B4-BE49-F238E27FC236}">
                  <a16:creationId xmlns:a16="http://schemas.microsoft.com/office/drawing/2014/main" id="{43220596-AA63-4FFA-B3CE-5AA0BC6CAA3D}"/>
                </a:ext>
              </a:extLst>
            </p:cNvPr>
            <p:cNvCxnSpPr/>
            <p:nvPr userDrawn="1"/>
          </p:nvCxnSpPr>
          <p:spPr>
            <a:xfrm>
              <a:off x="184195" y="651049"/>
              <a:ext cx="11935606" cy="2773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r Verbinder 17">
              <a:extLst>
                <a:ext uri="{FF2B5EF4-FFF2-40B4-BE49-F238E27FC236}">
                  <a16:creationId xmlns:a16="http://schemas.microsoft.com/office/drawing/2014/main" id="{F3016910-3F0E-4232-BDA5-76647CF9B96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203270" y="715546"/>
              <a:ext cx="6924182" cy="0"/>
            </a:xfrm>
            <a:prstGeom prst="line">
              <a:avLst/>
            </a:prstGeom>
            <a:ln w="28575">
              <a:solidFill>
                <a:schemeClr val="accent6"/>
              </a:solidFill>
            </a:ln>
            <a:effectLst>
              <a:softEdge rad="12700"/>
            </a:effectLst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pic>
          <p:nvPicPr>
            <p:cNvPr id="19" name="Grafik 18">
              <a:extLst>
                <a:ext uri="{FF2B5EF4-FFF2-40B4-BE49-F238E27FC236}">
                  <a16:creationId xmlns:a16="http://schemas.microsoft.com/office/drawing/2014/main" id="{7237CCD3-35D4-44BB-BC63-AF70E4F658E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1" t="23400" r="3266" b="27600"/>
            <a:stretch/>
          </p:blipFill>
          <p:spPr>
            <a:xfrm>
              <a:off x="10273098" y="57862"/>
              <a:ext cx="1783980" cy="545133"/>
            </a:xfrm>
            <a:prstGeom prst="rect">
              <a:avLst/>
            </a:prstGeom>
          </p:spPr>
        </p:pic>
        <p:pic>
          <p:nvPicPr>
            <p:cNvPr id="20" name="Grafik 19">
              <a:extLst>
                <a:ext uri="{FF2B5EF4-FFF2-40B4-BE49-F238E27FC236}">
                  <a16:creationId xmlns:a16="http://schemas.microsoft.com/office/drawing/2014/main" id="{D883F94D-12E1-4FD7-88C7-8B37AC636FF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36" t="49933"/>
            <a:stretch/>
          </p:blipFill>
          <p:spPr>
            <a:xfrm>
              <a:off x="6558709" y="89115"/>
              <a:ext cx="2095469" cy="482627"/>
            </a:xfrm>
            <a:prstGeom prst="rect">
              <a:avLst/>
            </a:prstGeom>
          </p:spPr>
        </p:pic>
        <p:pic>
          <p:nvPicPr>
            <p:cNvPr id="29" name="Grafik 28">
              <a:extLst>
                <a:ext uri="{FF2B5EF4-FFF2-40B4-BE49-F238E27FC236}">
                  <a16:creationId xmlns:a16="http://schemas.microsoft.com/office/drawing/2014/main" id="{A5F303DF-92F9-4030-82D3-7B57E295F9C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82" t="18708" r="13578" b="19961"/>
            <a:stretch/>
          </p:blipFill>
          <p:spPr>
            <a:xfrm>
              <a:off x="5433997" y="41229"/>
              <a:ext cx="1095077" cy="578399"/>
            </a:xfrm>
            <a:prstGeom prst="rect">
              <a:avLst/>
            </a:prstGeom>
          </p:spPr>
        </p:pic>
        <p:pic>
          <p:nvPicPr>
            <p:cNvPr id="30" name="Grafik 29">
              <a:extLst>
                <a:ext uri="{FF2B5EF4-FFF2-40B4-BE49-F238E27FC236}">
                  <a16:creationId xmlns:a16="http://schemas.microsoft.com/office/drawing/2014/main" id="{4FA523C5-D1E3-435F-9445-AA358EDC72D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658" y="39471"/>
              <a:ext cx="1011059" cy="562864"/>
            </a:xfrm>
            <a:prstGeom prst="rect">
              <a:avLst/>
            </a:prstGeom>
          </p:spPr>
        </p:pic>
        <p:pic>
          <p:nvPicPr>
            <p:cNvPr id="31" name="Grafik 30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9525" y="39471"/>
              <a:ext cx="3174307" cy="5660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59640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4800" y="720000"/>
            <a:ext cx="11160000" cy="540000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24799" y="1269207"/>
            <a:ext cx="5580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25787" y="2093081"/>
            <a:ext cx="5580000" cy="3987837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004800" y="1270800"/>
            <a:ext cx="5580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004800" y="2091600"/>
            <a:ext cx="5580000" cy="398931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B949B-5C74-4CC0-928E-23C72F66F8FE}" type="datetime1">
              <a:rPr lang="de-DE" smtClean="0"/>
              <a:t>23.09.2022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t>‹Nr.›</a:t>
            </a:fld>
            <a:endParaRPr lang="de-DE"/>
          </a:p>
        </p:txBody>
      </p:sp>
      <p:grpSp>
        <p:nvGrpSpPr>
          <p:cNvPr id="18" name="Gruppieren 17"/>
          <p:cNvGrpSpPr/>
          <p:nvPr userDrawn="1"/>
        </p:nvGrpSpPr>
        <p:grpSpPr>
          <a:xfrm>
            <a:off x="184195" y="39471"/>
            <a:ext cx="11943257" cy="676075"/>
            <a:chOff x="184195" y="39471"/>
            <a:chExt cx="11943257" cy="676075"/>
          </a:xfrm>
        </p:grpSpPr>
        <p:cxnSp>
          <p:nvCxnSpPr>
            <p:cNvPr id="19" name="Gerader Verbinder 18">
              <a:extLst>
                <a:ext uri="{FF2B5EF4-FFF2-40B4-BE49-F238E27FC236}">
                  <a16:creationId xmlns:a16="http://schemas.microsoft.com/office/drawing/2014/main" id="{43220596-AA63-4FFA-B3CE-5AA0BC6CAA3D}"/>
                </a:ext>
              </a:extLst>
            </p:cNvPr>
            <p:cNvCxnSpPr/>
            <p:nvPr userDrawn="1"/>
          </p:nvCxnSpPr>
          <p:spPr>
            <a:xfrm>
              <a:off x="184195" y="651049"/>
              <a:ext cx="11935606" cy="2773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r Verbinder 19">
              <a:extLst>
                <a:ext uri="{FF2B5EF4-FFF2-40B4-BE49-F238E27FC236}">
                  <a16:creationId xmlns:a16="http://schemas.microsoft.com/office/drawing/2014/main" id="{F3016910-3F0E-4232-BDA5-76647CF9B96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203270" y="715546"/>
              <a:ext cx="6924182" cy="0"/>
            </a:xfrm>
            <a:prstGeom prst="line">
              <a:avLst/>
            </a:prstGeom>
            <a:ln w="28575">
              <a:solidFill>
                <a:schemeClr val="accent6"/>
              </a:solidFill>
            </a:ln>
            <a:effectLst>
              <a:softEdge rad="12700"/>
            </a:effectLst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pic>
          <p:nvPicPr>
            <p:cNvPr id="21" name="Grafik 20">
              <a:extLst>
                <a:ext uri="{FF2B5EF4-FFF2-40B4-BE49-F238E27FC236}">
                  <a16:creationId xmlns:a16="http://schemas.microsoft.com/office/drawing/2014/main" id="{7237CCD3-35D4-44BB-BC63-AF70E4F658E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1" t="23400" r="3266" b="27600"/>
            <a:stretch/>
          </p:blipFill>
          <p:spPr>
            <a:xfrm>
              <a:off x="10273098" y="57862"/>
              <a:ext cx="1783980" cy="545133"/>
            </a:xfrm>
            <a:prstGeom prst="rect">
              <a:avLst/>
            </a:prstGeom>
          </p:spPr>
        </p:pic>
        <p:pic>
          <p:nvPicPr>
            <p:cNvPr id="22" name="Grafik 21">
              <a:extLst>
                <a:ext uri="{FF2B5EF4-FFF2-40B4-BE49-F238E27FC236}">
                  <a16:creationId xmlns:a16="http://schemas.microsoft.com/office/drawing/2014/main" id="{D883F94D-12E1-4FD7-88C7-8B37AC636FF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36" t="49933"/>
            <a:stretch/>
          </p:blipFill>
          <p:spPr>
            <a:xfrm>
              <a:off x="6558709" y="89115"/>
              <a:ext cx="2095469" cy="482627"/>
            </a:xfrm>
            <a:prstGeom prst="rect">
              <a:avLst/>
            </a:prstGeom>
          </p:spPr>
        </p:pic>
        <p:pic>
          <p:nvPicPr>
            <p:cNvPr id="31" name="Grafik 30">
              <a:extLst>
                <a:ext uri="{FF2B5EF4-FFF2-40B4-BE49-F238E27FC236}">
                  <a16:creationId xmlns:a16="http://schemas.microsoft.com/office/drawing/2014/main" id="{A5F303DF-92F9-4030-82D3-7B57E295F9C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82" t="18708" r="13578" b="19961"/>
            <a:stretch/>
          </p:blipFill>
          <p:spPr>
            <a:xfrm>
              <a:off x="5433997" y="41229"/>
              <a:ext cx="1095077" cy="578399"/>
            </a:xfrm>
            <a:prstGeom prst="rect">
              <a:avLst/>
            </a:prstGeom>
          </p:spPr>
        </p:pic>
        <p:pic>
          <p:nvPicPr>
            <p:cNvPr id="32" name="Grafik 31">
              <a:extLst>
                <a:ext uri="{FF2B5EF4-FFF2-40B4-BE49-F238E27FC236}">
                  <a16:creationId xmlns:a16="http://schemas.microsoft.com/office/drawing/2014/main" id="{4FA523C5-D1E3-435F-9445-AA358EDC72D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658" y="39471"/>
              <a:ext cx="1011059" cy="562864"/>
            </a:xfrm>
            <a:prstGeom prst="rect">
              <a:avLst/>
            </a:prstGeom>
          </p:spPr>
        </p:pic>
        <p:pic>
          <p:nvPicPr>
            <p:cNvPr id="33" name="Grafik 32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9525" y="39471"/>
              <a:ext cx="3174307" cy="5660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64607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4800" y="720000"/>
            <a:ext cx="11160000" cy="540000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F9E1A-9E71-4C98-A2AD-F9D98430E05B}" type="datetime1">
              <a:rPr lang="de-DE" smtClean="0"/>
              <a:t>23.09.2022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t>‹Nr.›</a:t>
            </a:fld>
            <a:endParaRPr lang="de-DE"/>
          </a:p>
        </p:txBody>
      </p:sp>
      <p:grpSp>
        <p:nvGrpSpPr>
          <p:cNvPr id="14" name="Gruppieren 13"/>
          <p:cNvGrpSpPr/>
          <p:nvPr userDrawn="1"/>
        </p:nvGrpSpPr>
        <p:grpSpPr>
          <a:xfrm>
            <a:off x="184195" y="39471"/>
            <a:ext cx="11943257" cy="676075"/>
            <a:chOff x="184195" y="39471"/>
            <a:chExt cx="11943257" cy="676075"/>
          </a:xfrm>
        </p:grpSpPr>
        <p:cxnSp>
          <p:nvCxnSpPr>
            <p:cNvPr id="15" name="Gerader Verbinder 14">
              <a:extLst>
                <a:ext uri="{FF2B5EF4-FFF2-40B4-BE49-F238E27FC236}">
                  <a16:creationId xmlns:a16="http://schemas.microsoft.com/office/drawing/2014/main" id="{43220596-AA63-4FFA-B3CE-5AA0BC6CAA3D}"/>
                </a:ext>
              </a:extLst>
            </p:cNvPr>
            <p:cNvCxnSpPr/>
            <p:nvPr userDrawn="1"/>
          </p:nvCxnSpPr>
          <p:spPr>
            <a:xfrm>
              <a:off x="184195" y="651049"/>
              <a:ext cx="11935606" cy="2773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r Verbinder 15">
              <a:extLst>
                <a:ext uri="{FF2B5EF4-FFF2-40B4-BE49-F238E27FC236}">
                  <a16:creationId xmlns:a16="http://schemas.microsoft.com/office/drawing/2014/main" id="{F3016910-3F0E-4232-BDA5-76647CF9B96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203270" y="715546"/>
              <a:ext cx="6924182" cy="0"/>
            </a:xfrm>
            <a:prstGeom prst="line">
              <a:avLst/>
            </a:prstGeom>
            <a:ln w="28575">
              <a:solidFill>
                <a:schemeClr val="accent6"/>
              </a:solidFill>
            </a:ln>
            <a:effectLst>
              <a:softEdge rad="12700"/>
            </a:effectLst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pic>
          <p:nvPicPr>
            <p:cNvPr id="17" name="Grafik 16">
              <a:extLst>
                <a:ext uri="{FF2B5EF4-FFF2-40B4-BE49-F238E27FC236}">
                  <a16:creationId xmlns:a16="http://schemas.microsoft.com/office/drawing/2014/main" id="{7237CCD3-35D4-44BB-BC63-AF70E4F658E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1" t="23400" r="3266" b="27600"/>
            <a:stretch/>
          </p:blipFill>
          <p:spPr>
            <a:xfrm>
              <a:off x="10273098" y="57862"/>
              <a:ext cx="1783980" cy="545133"/>
            </a:xfrm>
            <a:prstGeom prst="rect">
              <a:avLst/>
            </a:prstGeom>
          </p:spPr>
        </p:pic>
        <p:pic>
          <p:nvPicPr>
            <p:cNvPr id="18" name="Grafik 17">
              <a:extLst>
                <a:ext uri="{FF2B5EF4-FFF2-40B4-BE49-F238E27FC236}">
                  <a16:creationId xmlns:a16="http://schemas.microsoft.com/office/drawing/2014/main" id="{D883F94D-12E1-4FD7-88C7-8B37AC636FF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36" t="49933"/>
            <a:stretch/>
          </p:blipFill>
          <p:spPr>
            <a:xfrm>
              <a:off x="6558709" y="89115"/>
              <a:ext cx="2095469" cy="482627"/>
            </a:xfrm>
            <a:prstGeom prst="rect">
              <a:avLst/>
            </a:prstGeom>
          </p:spPr>
        </p:pic>
        <p:pic>
          <p:nvPicPr>
            <p:cNvPr id="27" name="Grafik 26">
              <a:extLst>
                <a:ext uri="{FF2B5EF4-FFF2-40B4-BE49-F238E27FC236}">
                  <a16:creationId xmlns:a16="http://schemas.microsoft.com/office/drawing/2014/main" id="{A5F303DF-92F9-4030-82D3-7B57E295F9C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82" t="18708" r="13578" b="19961"/>
            <a:stretch/>
          </p:blipFill>
          <p:spPr>
            <a:xfrm>
              <a:off x="5433997" y="41229"/>
              <a:ext cx="1095077" cy="578399"/>
            </a:xfrm>
            <a:prstGeom prst="rect">
              <a:avLst/>
            </a:prstGeom>
          </p:spPr>
        </p:pic>
        <p:pic>
          <p:nvPicPr>
            <p:cNvPr id="28" name="Grafik 27">
              <a:extLst>
                <a:ext uri="{FF2B5EF4-FFF2-40B4-BE49-F238E27FC236}">
                  <a16:creationId xmlns:a16="http://schemas.microsoft.com/office/drawing/2014/main" id="{4FA523C5-D1E3-435F-9445-AA358EDC72D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658" y="39471"/>
              <a:ext cx="1011059" cy="562864"/>
            </a:xfrm>
            <a:prstGeom prst="rect">
              <a:avLst/>
            </a:prstGeom>
          </p:spPr>
        </p:pic>
        <p:pic>
          <p:nvPicPr>
            <p:cNvPr id="29" name="Grafik 28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9525" y="39471"/>
              <a:ext cx="3174307" cy="5660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17603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B3E8E-3F06-46A4-960F-FF11228F85CB}" type="datetime1">
              <a:rPr lang="de-DE" smtClean="0"/>
              <a:t>23.09.2022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t>‹Nr.›</a:t>
            </a:fld>
            <a:endParaRPr lang="de-DE"/>
          </a:p>
        </p:txBody>
      </p:sp>
      <p:grpSp>
        <p:nvGrpSpPr>
          <p:cNvPr id="29" name="Gruppieren 28"/>
          <p:cNvGrpSpPr/>
          <p:nvPr userDrawn="1"/>
        </p:nvGrpSpPr>
        <p:grpSpPr>
          <a:xfrm>
            <a:off x="184195" y="39471"/>
            <a:ext cx="11943257" cy="676075"/>
            <a:chOff x="184195" y="39471"/>
            <a:chExt cx="11943257" cy="676075"/>
          </a:xfrm>
        </p:grpSpPr>
        <p:cxnSp>
          <p:nvCxnSpPr>
            <p:cNvPr id="30" name="Gerader Verbinder 29">
              <a:extLst>
                <a:ext uri="{FF2B5EF4-FFF2-40B4-BE49-F238E27FC236}">
                  <a16:creationId xmlns:a16="http://schemas.microsoft.com/office/drawing/2014/main" id="{43220596-AA63-4FFA-B3CE-5AA0BC6CAA3D}"/>
                </a:ext>
              </a:extLst>
            </p:cNvPr>
            <p:cNvCxnSpPr/>
            <p:nvPr userDrawn="1"/>
          </p:nvCxnSpPr>
          <p:spPr>
            <a:xfrm>
              <a:off x="184195" y="651049"/>
              <a:ext cx="11935606" cy="2773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r Verbinder 30">
              <a:extLst>
                <a:ext uri="{FF2B5EF4-FFF2-40B4-BE49-F238E27FC236}">
                  <a16:creationId xmlns:a16="http://schemas.microsoft.com/office/drawing/2014/main" id="{F3016910-3F0E-4232-BDA5-76647CF9B96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203270" y="715546"/>
              <a:ext cx="6924182" cy="0"/>
            </a:xfrm>
            <a:prstGeom prst="line">
              <a:avLst/>
            </a:prstGeom>
            <a:ln w="28575">
              <a:solidFill>
                <a:schemeClr val="accent6"/>
              </a:solidFill>
            </a:ln>
            <a:effectLst>
              <a:softEdge rad="12700"/>
            </a:effectLst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pic>
          <p:nvPicPr>
            <p:cNvPr id="32" name="Grafik 31">
              <a:extLst>
                <a:ext uri="{FF2B5EF4-FFF2-40B4-BE49-F238E27FC236}">
                  <a16:creationId xmlns:a16="http://schemas.microsoft.com/office/drawing/2014/main" id="{7237CCD3-35D4-44BB-BC63-AF70E4F658E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1" t="23400" r="3266" b="27600"/>
            <a:stretch/>
          </p:blipFill>
          <p:spPr>
            <a:xfrm>
              <a:off x="10273098" y="57862"/>
              <a:ext cx="1783980" cy="545133"/>
            </a:xfrm>
            <a:prstGeom prst="rect">
              <a:avLst/>
            </a:prstGeom>
          </p:spPr>
        </p:pic>
        <p:pic>
          <p:nvPicPr>
            <p:cNvPr id="33" name="Grafik 32">
              <a:extLst>
                <a:ext uri="{FF2B5EF4-FFF2-40B4-BE49-F238E27FC236}">
                  <a16:creationId xmlns:a16="http://schemas.microsoft.com/office/drawing/2014/main" id="{D883F94D-12E1-4FD7-88C7-8B37AC636FF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36" t="49933"/>
            <a:stretch/>
          </p:blipFill>
          <p:spPr>
            <a:xfrm>
              <a:off x="6558709" y="89115"/>
              <a:ext cx="2095469" cy="482627"/>
            </a:xfrm>
            <a:prstGeom prst="rect">
              <a:avLst/>
            </a:prstGeom>
          </p:spPr>
        </p:pic>
        <p:pic>
          <p:nvPicPr>
            <p:cNvPr id="34" name="Grafik 33">
              <a:extLst>
                <a:ext uri="{FF2B5EF4-FFF2-40B4-BE49-F238E27FC236}">
                  <a16:creationId xmlns:a16="http://schemas.microsoft.com/office/drawing/2014/main" id="{A5F303DF-92F9-4030-82D3-7B57E295F9C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82" t="18708" r="13578" b="19961"/>
            <a:stretch/>
          </p:blipFill>
          <p:spPr>
            <a:xfrm>
              <a:off x="5433997" y="41229"/>
              <a:ext cx="1095077" cy="578399"/>
            </a:xfrm>
            <a:prstGeom prst="rect">
              <a:avLst/>
            </a:prstGeom>
          </p:spPr>
        </p:pic>
        <p:pic>
          <p:nvPicPr>
            <p:cNvPr id="35" name="Grafik 34">
              <a:extLst>
                <a:ext uri="{FF2B5EF4-FFF2-40B4-BE49-F238E27FC236}">
                  <a16:creationId xmlns:a16="http://schemas.microsoft.com/office/drawing/2014/main" id="{4FA523C5-D1E3-435F-9445-AA358EDC72D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658" y="39471"/>
              <a:ext cx="1011059" cy="562864"/>
            </a:xfrm>
            <a:prstGeom prst="rect">
              <a:avLst/>
            </a:prstGeom>
          </p:spPr>
        </p:pic>
        <p:pic>
          <p:nvPicPr>
            <p:cNvPr id="36" name="Grafik 35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9525" y="39471"/>
              <a:ext cx="3174307" cy="5660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8874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4800" y="720000"/>
            <a:ext cx="3932237" cy="1319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720000"/>
            <a:ext cx="6172200" cy="51327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24800" y="20412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24937-0CC6-417A-A95B-64385F49D715}" type="datetime1">
              <a:rPr lang="de-DE" smtClean="0"/>
              <a:t>23.09.2022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t>‹Nr.›</a:t>
            </a:fld>
            <a:endParaRPr lang="de-DE"/>
          </a:p>
        </p:txBody>
      </p:sp>
      <p:grpSp>
        <p:nvGrpSpPr>
          <p:cNvPr id="16" name="Gruppieren 15"/>
          <p:cNvGrpSpPr/>
          <p:nvPr userDrawn="1"/>
        </p:nvGrpSpPr>
        <p:grpSpPr>
          <a:xfrm>
            <a:off x="184195" y="39471"/>
            <a:ext cx="11943257" cy="676075"/>
            <a:chOff x="184195" y="39471"/>
            <a:chExt cx="11943257" cy="676075"/>
          </a:xfrm>
        </p:grpSpPr>
        <p:cxnSp>
          <p:nvCxnSpPr>
            <p:cNvPr id="17" name="Gerader Verbinder 16">
              <a:extLst>
                <a:ext uri="{FF2B5EF4-FFF2-40B4-BE49-F238E27FC236}">
                  <a16:creationId xmlns:a16="http://schemas.microsoft.com/office/drawing/2014/main" id="{43220596-AA63-4FFA-B3CE-5AA0BC6CAA3D}"/>
                </a:ext>
              </a:extLst>
            </p:cNvPr>
            <p:cNvCxnSpPr/>
            <p:nvPr userDrawn="1"/>
          </p:nvCxnSpPr>
          <p:spPr>
            <a:xfrm>
              <a:off x="184195" y="651049"/>
              <a:ext cx="11935606" cy="2773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r Verbinder 17">
              <a:extLst>
                <a:ext uri="{FF2B5EF4-FFF2-40B4-BE49-F238E27FC236}">
                  <a16:creationId xmlns:a16="http://schemas.microsoft.com/office/drawing/2014/main" id="{F3016910-3F0E-4232-BDA5-76647CF9B96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203270" y="715546"/>
              <a:ext cx="6924182" cy="0"/>
            </a:xfrm>
            <a:prstGeom prst="line">
              <a:avLst/>
            </a:prstGeom>
            <a:ln w="28575">
              <a:solidFill>
                <a:schemeClr val="accent6"/>
              </a:solidFill>
            </a:ln>
            <a:effectLst>
              <a:softEdge rad="12700"/>
            </a:effectLst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pic>
          <p:nvPicPr>
            <p:cNvPr id="19" name="Grafik 18">
              <a:extLst>
                <a:ext uri="{FF2B5EF4-FFF2-40B4-BE49-F238E27FC236}">
                  <a16:creationId xmlns:a16="http://schemas.microsoft.com/office/drawing/2014/main" id="{7237CCD3-35D4-44BB-BC63-AF70E4F658E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1" t="23400" r="3266" b="27600"/>
            <a:stretch/>
          </p:blipFill>
          <p:spPr>
            <a:xfrm>
              <a:off x="10273098" y="57862"/>
              <a:ext cx="1783980" cy="545133"/>
            </a:xfrm>
            <a:prstGeom prst="rect">
              <a:avLst/>
            </a:prstGeom>
          </p:spPr>
        </p:pic>
        <p:pic>
          <p:nvPicPr>
            <p:cNvPr id="20" name="Grafik 19">
              <a:extLst>
                <a:ext uri="{FF2B5EF4-FFF2-40B4-BE49-F238E27FC236}">
                  <a16:creationId xmlns:a16="http://schemas.microsoft.com/office/drawing/2014/main" id="{D883F94D-12E1-4FD7-88C7-8B37AC636FF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36" t="49933"/>
            <a:stretch/>
          </p:blipFill>
          <p:spPr>
            <a:xfrm>
              <a:off x="6558709" y="89115"/>
              <a:ext cx="2095469" cy="482627"/>
            </a:xfrm>
            <a:prstGeom prst="rect">
              <a:avLst/>
            </a:prstGeom>
          </p:spPr>
        </p:pic>
        <p:pic>
          <p:nvPicPr>
            <p:cNvPr id="29" name="Grafik 28">
              <a:extLst>
                <a:ext uri="{FF2B5EF4-FFF2-40B4-BE49-F238E27FC236}">
                  <a16:creationId xmlns:a16="http://schemas.microsoft.com/office/drawing/2014/main" id="{A5F303DF-92F9-4030-82D3-7B57E295F9C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82" t="18708" r="13578" b="19961"/>
            <a:stretch/>
          </p:blipFill>
          <p:spPr>
            <a:xfrm>
              <a:off x="5433997" y="41229"/>
              <a:ext cx="1095077" cy="578399"/>
            </a:xfrm>
            <a:prstGeom prst="rect">
              <a:avLst/>
            </a:prstGeom>
          </p:spPr>
        </p:pic>
        <p:pic>
          <p:nvPicPr>
            <p:cNvPr id="30" name="Grafik 29">
              <a:extLst>
                <a:ext uri="{FF2B5EF4-FFF2-40B4-BE49-F238E27FC236}">
                  <a16:creationId xmlns:a16="http://schemas.microsoft.com/office/drawing/2014/main" id="{4FA523C5-D1E3-435F-9445-AA358EDC72D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658" y="39471"/>
              <a:ext cx="1011059" cy="562864"/>
            </a:xfrm>
            <a:prstGeom prst="rect">
              <a:avLst/>
            </a:prstGeom>
          </p:spPr>
        </p:pic>
        <p:pic>
          <p:nvPicPr>
            <p:cNvPr id="31" name="Grafik 30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9525" y="39471"/>
              <a:ext cx="3174307" cy="5660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76459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4800" y="7200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720000"/>
            <a:ext cx="6172200" cy="51489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24800" y="2320200"/>
            <a:ext cx="3932237" cy="35487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C453A-020A-4A43-A9B5-31CD7E13AF46}" type="datetime1">
              <a:rPr lang="de-DE" smtClean="0"/>
              <a:t>23.09.2022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t>‹Nr.›</a:t>
            </a:fld>
            <a:endParaRPr lang="de-DE"/>
          </a:p>
        </p:txBody>
      </p:sp>
      <p:grpSp>
        <p:nvGrpSpPr>
          <p:cNvPr id="16" name="Gruppieren 15"/>
          <p:cNvGrpSpPr/>
          <p:nvPr userDrawn="1"/>
        </p:nvGrpSpPr>
        <p:grpSpPr>
          <a:xfrm>
            <a:off x="184195" y="39471"/>
            <a:ext cx="11943257" cy="676075"/>
            <a:chOff x="184195" y="39471"/>
            <a:chExt cx="11943257" cy="676075"/>
          </a:xfrm>
        </p:grpSpPr>
        <p:cxnSp>
          <p:nvCxnSpPr>
            <p:cNvPr id="17" name="Gerader Verbinder 16">
              <a:extLst>
                <a:ext uri="{FF2B5EF4-FFF2-40B4-BE49-F238E27FC236}">
                  <a16:creationId xmlns:a16="http://schemas.microsoft.com/office/drawing/2014/main" id="{43220596-AA63-4FFA-B3CE-5AA0BC6CAA3D}"/>
                </a:ext>
              </a:extLst>
            </p:cNvPr>
            <p:cNvCxnSpPr/>
            <p:nvPr userDrawn="1"/>
          </p:nvCxnSpPr>
          <p:spPr>
            <a:xfrm>
              <a:off x="184195" y="651049"/>
              <a:ext cx="11935606" cy="2773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r Verbinder 17">
              <a:extLst>
                <a:ext uri="{FF2B5EF4-FFF2-40B4-BE49-F238E27FC236}">
                  <a16:creationId xmlns:a16="http://schemas.microsoft.com/office/drawing/2014/main" id="{F3016910-3F0E-4232-BDA5-76647CF9B96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203270" y="715546"/>
              <a:ext cx="6924182" cy="0"/>
            </a:xfrm>
            <a:prstGeom prst="line">
              <a:avLst/>
            </a:prstGeom>
            <a:ln w="28575">
              <a:solidFill>
                <a:schemeClr val="accent6"/>
              </a:solidFill>
            </a:ln>
            <a:effectLst>
              <a:softEdge rad="12700"/>
            </a:effectLst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pic>
          <p:nvPicPr>
            <p:cNvPr id="19" name="Grafik 18">
              <a:extLst>
                <a:ext uri="{FF2B5EF4-FFF2-40B4-BE49-F238E27FC236}">
                  <a16:creationId xmlns:a16="http://schemas.microsoft.com/office/drawing/2014/main" id="{7237CCD3-35D4-44BB-BC63-AF70E4F658E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1" t="23400" r="3266" b="27600"/>
            <a:stretch/>
          </p:blipFill>
          <p:spPr>
            <a:xfrm>
              <a:off x="10273098" y="57862"/>
              <a:ext cx="1783980" cy="545133"/>
            </a:xfrm>
            <a:prstGeom prst="rect">
              <a:avLst/>
            </a:prstGeom>
          </p:spPr>
        </p:pic>
        <p:pic>
          <p:nvPicPr>
            <p:cNvPr id="20" name="Grafik 19">
              <a:extLst>
                <a:ext uri="{FF2B5EF4-FFF2-40B4-BE49-F238E27FC236}">
                  <a16:creationId xmlns:a16="http://schemas.microsoft.com/office/drawing/2014/main" id="{D883F94D-12E1-4FD7-88C7-8B37AC636FF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36" t="49933"/>
            <a:stretch/>
          </p:blipFill>
          <p:spPr>
            <a:xfrm>
              <a:off x="6558709" y="89115"/>
              <a:ext cx="2095469" cy="482627"/>
            </a:xfrm>
            <a:prstGeom prst="rect">
              <a:avLst/>
            </a:prstGeom>
          </p:spPr>
        </p:pic>
        <p:pic>
          <p:nvPicPr>
            <p:cNvPr id="29" name="Grafik 28">
              <a:extLst>
                <a:ext uri="{FF2B5EF4-FFF2-40B4-BE49-F238E27FC236}">
                  <a16:creationId xmlns:a16="http://schemas.microsoft.com/office/drawing/2014/main" id="{A5F303DF-92F9-4030-82D3-7B57E295F9C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82" t="18708" r="13578" b="19961"/>
            <a:stretch/>
          </p:blipFill>
          <p:spPr>
            <a:xfrm>
              <a:off x="5433997" y="41229"/>
              <a:ext cx="1095077" cy="578399"/>
            </a:xfrm>
            <a:prstGeom prst="rect">
              <a:avLst/>
            </a:prstGeom>
          </p:spPr>
        </p:pic>
        <p:pic>
          <p:nvPicPr>
            <p:cNvPr id="30" name="Grafik 29">
              <a:extLst>
                <a:ext uri="{FF2B5EF4-FFF2-40B4-BE49-F238E27FC236}">
                  <a16:creationId xmlns:a16="http://schemas.microsoft.com/office/drawing/2014/main" id="{4FA523C5-D1E3-435F-9445-AA358EDC72D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658" y="39471"/>
              <a:ext cx="1011059" cy="562864"/>
            </a:xfrm>
            <a:prstGeom prst="rect">
              <a:avLst/>
            </a:prstGeom>
          </p:spPr>
        </p:pic>
        <p:pic>
          <p:nvPicPr>
            <p:cNvPr id="31" name="Grafik 30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9525" y="39471"/>
              <a:ext cx="3174307" cy="5660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04801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8" name="object 2"/>
          <p:cNvSpPr/>
          <p:nvPr userDrawn="1"/>
        </p:nvSpPr>
        <p:spPr>
          <a:xfrm>
            <a:off x="0" y="6496348"/>
            <a:ext cx="12192000" cy="361652"/>
          </a:xfrm>
          <a:custGeom>
            <a:avLst/>
            <a:gdLst/>
            <a:ahLst/>
            <a:cxnLst/>
            <a:rect l="l" t="t" r="r" b="b"/>
            <a:pathLst>
              <a:path w="13004800" h="6896100">
                <a:moveTo>
                  <a:pt x="0" y="6896100"/>
                </a:moveTo>
                <a:lnTo>
                  <a:pt x="13004800" y="6896100"/>
                </a:lnTo>
                <a:lnTo>
                  <a:pt x="13004800" y="0"/>
                </a:lnTo>
                <a:lnTo>
                  <a:pt x="0" y="0"/>
                </a:lnTo>
                <a:lnTo>
                  <a:pt x="0" y="68961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>
            <a:endParaRPr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075E5-8FB4-4BBB-8E1E-43088ED2DD76}" type="datetime1">
              <a:rPr lang="de-DE" smtClean="0"/>
              <a:pPr/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928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448800" y="649287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E550B-A5C8-472B-8C0F-594213A0DDE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7697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b="1" dirty="0"/>
              <a:t>Prof. Dr. Eveline Wuttke, Prof. Dr. Susan Seeber, Prof. Dr. Matthias Schumann, </a:t>
            </a:r>
            <a:br>
              <a:rPr lang="de-DE" b="1" dirty="0"/>
            </a:br>
            <a:r>
              <a:rPr lang="de-DE" b="1" dirty="0"/>
              <a:t>Prof. Dr. Helmut M. Niegemann</a:t>
            </a:r>
            <a:r>
              <a:rPr lang="de-DE" dirty="0"/>
              <a:t/>
            </a:r>
            <a:br>
              <a:rPr lang="de-DE" dirty="0"/>
            </a:br>
            <a:r>
              <a:rPr lang="de-DE" sz="1800" dirty="0"/>
              <a:t>Lütfiye Turhan (M. Sc</a:t>
            </a:r>
            <a:r>
              <a:rPr lang="de-DE" sz="1800"/>
              <a:t>.), </a:t>
            </a:r>
            <a:r>
              <a:rPr lang="de-DE" sz="1800" smtClean="0"/>
              <a:t>Dr. Carolin Greiwe, Hanna Meiners (M. Ed.), </a:t>
            </a:r>
            <a:r>
              <a:rPr lang="de-DE" sz="1800" dirty="0"/>
              <a:t>Philipp Hartmann (M. Sc.)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28C7-2066-477D-9729-084B61CB8ED3}" type="datetime1">
              <a:rPr lang="de-DE" smtClean="0"/>
              <a:t>23.09.2022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6209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Arbeitsauftrag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defTabSz="666750">
              <a:spcBef>
                <a:spcPct val="0"/>
              </a:spcBef>
              <a:spcAft>
                <a:spcPct val="15000"/>
              </a:spcAft>
              <a:buNone/>
            </a:pPr>
            <a:r>
              <a:rPr lang="de-DE" sz="2400" dirty="0"/>
              <a:t>Entwickeln Sie in Ihrer Kleingruppe ein Konzept zur technischen Umsetzung Ihrer problemhaltigen Prüfungsaufgabe aus der Anwendungsphase vom ersten Trainingstag und begründen Sie Ihre Entscheidungen.</a:t>
            </a:r>
          </a:p>
          <a:p>
            <a:pPr marL="285750" indent="-285750" defTabSz="666750">
              <a:spcBef>
                <a:spcPct val="0"/>
              </a:spcBef>
              <a:spcAft>
                <a:spcPct val="15000"/>
              </a:spcAft>
            </a:pPr>
            <a:endParaRPr lang="de-DE" sz="2400" dirty="0"/>
          </a:p>
          <a:p>
            <a:pPr marL="457200" indent="-457200" defTabSz="666750"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de-DE" sz="2400" dirty="0"/>
              <a:t>Überlegen Sie, welche </a:t>
            </a:r>
            <a:r>
              <a:rPr lang="de-DE" sz="2400" b="1" dirty="0"/>
              <a:t>medialen Aufgabenelemente </a:t>
            </a:r>
            <a:r>
              <a:rPr lang="de-DE" sz="2400" dirty="0"/>
              <a:t>die </a:t>
            </a:r>
            <a:r>
              <a:rPr lang="de-DE" sz="2400" b="1" dirty="0"/>
              <a:t>Problemhaltigkeit</a:t>
            </a:r>
            <a:r>
              <a:rPr lang="de-DE" sz="2400" dirty="0"/>
              <a:t> Ihrer Prüfungsaufgabe unterstützen bzw. fördern können und wie diese in </a:t>
            </a:r>
            <a:r>
              <a:rPr lang="de-DE" sz="2400" b="1" dirty="0"/>
              <a:t>Ihrer Prüfungsaufgabe</a:t>
            </a:r>
            <a:r>
              <a:rPr lang="de-DE" sz="2400" dirty="0"/>
              <a:t> umgesetzt werden können, d. h. auch, wie etwaige Arbeitsmaterialien inhaltlich ausgestaltet und erstellt werden könnten.</a:t>
            </a:r>
          </a:p>
          <a:p>
            <a:pPr marL="457200" indent="-457200" defTabSz="666750"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de-DE" sz="2400" dirty="0"/>
              <a:t>Überlegen Sie, welche </a:t>
            </a:r>
            <a:r>
              <a:rPr lang="de-DE" sz="2400" b="1" dirty="0"/>
              <a:t>Fragetypen</a:t>
            </a:r>
            <a:r>
              <a:rPr lang="de-DE" sz="2400" dirty="0"/>
              <a:t> für Ihre Prüfungsaufgabe als Alternative dienen könnten und wie Sie die Aufgabenstellung und die bereitgestellten medialen Aufgabenelemente diesbezüglich anpassen müssen. Welche </a:t>
            </a:r>
            <a:r>
              <a:rPr lang="de-DE" sz="2400" b="1" dirty="0"/>
              <a:t>Vor- und Nachteile </a:t>
            </a:r>
            <a:r>
              <a:rPr lang="de-DE" sz="2400" dirty="0"/>
              <a:t>ergeben sich hieraus</a:t>
            </a:r>
            <a:r>
              <a:rPr lang="de-DE" sz="2400" dirty="0" smtClean="0"/>
              <a:t>?</a:t>
            </a:r>
            <a:endParaRPr lang="de-DE" sz="2400" dirty="0"/>
          </a:p>
          <a:p>
            <a:pPr marL="457200" indent="-457200" defTabSz="666750"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de-DE" sz="2400" b="1" dirty="0"/>
              <a:t>Dokumentieren</a:t>
            </a:r>
            <a:r>
              <a:rPr lang="de-DE" sz="2400" dirty="0"/>
              <a:t> Sie Ihre Überlegungen </a:t>
            </a:r>
            <a:r>
              <a:rPr lang="de-DE" sz="2400" dirty="0" smtClean="0"/>
              <a:t>/ Entwürfe (z. B. mit Hilfe von PowerPoint oder Word). </a:t>
            </a:r>
            <a:endParaRPr lang="de-DE" sz="2400" dirty="0"/>
          </a:p>
          <a:p>
            <a:pPr marL="457200" indent="-457200" defTabSz="666750"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de-DE" sz="2400" dirty="0"/>
              <a:t>Präsentieren Sie Ihre </a:t>
            </a:r>
            <a:r>
              <a:rPr lang="de-DE" sz="2400" dirty="0" smtClean="0"/>
              <a:t>Ideen </a:t>
            </a:r>
            <a:r>
              <a:rPr lang="de-DE" sz="2400" dirty="0"/>
              <a:t>den anderen Gruppen. Bereiten Sie hierfür </a:t>
            </a:r>
            <a:r>
              <a:rPr lang="de-DE" sz="2400" dirty="0" smtClean="0"/>
              <a:t>eine </a:t>
            </a:r>
            <a:r>
              <a:rPr lang="de-DE" sz="2400" b="1" dirty="0" smtClean="0"/>
              <a:t>kurz Präsentation</a:t>
            </a:r>
            <a:r>
              <a:rPr lang="de-DE" sz="2400" dirty="0" smtClean="0"/>
              <a:t> vor, </a:t>
            </a:r>
            <a:r>
              <a:rPr lang="de-DE" sz="2400" dirty="0"/>
              <a:t>in </a:t>
            </a:r>
            <a:r>
              <a:rPr lang="de-DE" sz="2400" dirty="0" smtClean="0"/>
              <a:t>der </a:t>
            </a:r>
            <a:r>
              <a:rPr lang="de-DE" sz="2400" dirty="0"/>
              <a:t>Sie kurz und prägnant Ihre </a:t>
            </a:r>
            <a:r>
              <a:rPr lang="de-DE" sz="2400" dirty="0" smtClean="0"/>
              <a:t>Aufgabe und Ihre Ideen </a:t>
            </a:r>
            <a:r>
              <a:rPr lang="de-DE" sz="2400" dirty="0"/>
              <a:t>präsentieren.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B3678-D40E-4DD8-95A3-8E59FDAB6168}" type="datetime1">
              <a:rPr lang="de-DE" smtClean="0"/>
              <a:pPr/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ASCOT+-Projekt (Förderkennzeichen 21AP001A und 21AP001B)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550B-A5C8-472B-8C0F-594213A0DDE7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4834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227</Words>
  <Application>Microsoft Office PowerPoint</Application>
  <PresentationFormat>Breitbild</PresentationFormat>
  <Paragraphs>14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</vt:lpstr>
      <vt:lpstr>PowerPoint-Präsentation</vt:lpstr>
      <vt:lpstr>Arbeitsauftrag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Philipp Hartmann</dc:creator>
  <cp:lastModifiedBy>Philipp Hartmann</cp:lastModifiedBy>
  <cp:revision>88</cp:revision>
  <dcterms:created xsi:type="dcterms:W3CDTF">2020-11-24T08:21:03Z</dcterms:created>
  <dcterms:modified xsi:type="dcterms:W3CDTF">2022-09-23T12:43:14Z</dcterms:modified>
</cp:coreProperties>
</file>