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Lst>
  <p:sldSz cx="12192000" cy="6858000"/>
  <p:notesSz cx="6858000" cy="12192000"/>
  <p:defaultTextStyle>
    <a:defPPr>
      <a:defRPr lang="de-DE"/>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onym"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FDC2F66-85CD-4FA6-7D74-251EF3DA2FE1}">
  <a:tblStyle styleId="{5FDC2F66-85CD-4FA6-7D74-251EF3DA2FE1}" styleName="Mittlere Formatvorlage 2 - Akzent 1">
    <a:wholeTbl>
      <a:tcTxStyle>
        <a:fontRef idx="minor">
          <a:prstClr val="black"/>
        </a:fontRef>
        <a:schemeClr val="dk1"/>
      </a:tcTxStyle>
      <a:tcStyle>
        <a:tcBdr>
          <a:left>
            <a:ln w="12700">
              <a:solidFill>
                <a:schemeClr val="lt1"/>
              </a:solidFill>
            </a:ln>
          </a:left>
          <a:right>
            <a:ln w="12700">
              <a:solidFill>
                <a:schemeClr val="lt1"/>
              </a:solidFill>
            </a:ln>
          </a:right>
          <a:top>
            <a:ln w="12700">
              <a:solidFill>
                <a:schemeClr val="lt1"/>
              </a:solidFill>
            </a:ln>
          </a:top>
          <a:bottom>
            <a:ln w="12700">
              <a:solidFill>
                <a:schemeClr val="lt1"/>
              </a:solidFill>
            </a:ln>
          </a:bottom>
          <a:insideH>
            <a:ln w="12700">
              <a:solidFill>
                <a:schemeClr val="lt1"/>
              </a:solidFill>
            </a:ln>
          </a:insideH>
          <a:insideV>
            <a:ln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fill>
          <a:solidFill>
            <a:schemeClr val="accent1">
              <a:tint val="40000"/>
            </a:schemeClr>
          </a:solidFill>
        </a:fill>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a:solidFill>
                <a:schemeClr val="lt1"/>
              </a:solidFill>
            </a:ln>
          </a:top>
        </a:tcBdr>
        <a:fill>
          <a:solidFill>
            <a:schemeClr val="accent1"/>
          </a:solidFill>
        </a:fill>
      </a:tcStyle>
    </a:lastRow>
    <a:seCell>
      <a:tcStyle>
        <a:tcBdr/>
      </a:tcStyle>
    </a:seCell>
    <a:swCell>
      <a:tcStyle>
        <a:tcBdr/>
      </a:tcStyle>
    </a:swCell>
    <a:firstRow>
      <a:tcTxStyle b="on">
        <a:fontRef idx="minor">
          <a:prstClr val="black"/>
        </a:fontRef>
        <a:schemeClr val="lt1"/>
      </a:tcTxStyle>
      <a:tcStyle>
        <a:tcBdr>
          <a:bottom>
            <a:ln w="38100">
              <a:solidFill>
                <a:schemeClr val="lt1"/>
              </a:solidFill>
            </a:ln>
          </a:bottom>
        </a:tcBdr>
        <a:fill>
          <a:solidFill>
            <a:schemeClr val="accent1"/>
          </a:solid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2" d="100"/>
          <a:sy n="122" d="100"/>
        </p:scale>
        <p:origin x="114" y="15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Titelfolie">
    <p:spTree>
      <p:nvGrpSpPr>
        <p:cNvPr id="1" name=""/>
        <p:cNvGrpSpPr/>
        <p:nvPr/>
      </p:nvGrpSpPr>
      <p:grpSpPr bwMode="auto">
        <a:xfrm>
          <a:off x="0" y="0"/>
          <a:ext cx="0" cy="0"/>
          <a:chOff x="0" y="0"/>
          <a:chExt cx="0" cy="0"/>
        </a:xfrm>
      </p:grpSpPr>
      <p:sp>
        <p:nvSpPr>
          <p:cNvPr id="4" name="Untertitel 2"/>
          <p:cNvSpPr>
            <a:spLocks noGrp="1"/>
          </p:cNvSpPr>
          <p:nvPr>
            <p:ph type="subTitle" idx="1" hasCustomPrompt="1"/>
          </p:nvPr>
        </p:nvSpPr>
        <p:spPr bwMode="auto">
          <a:xfrm>
            <a:off x="636682" y="4040554"/>
            <a:ext cx="10031318" cy="1217246"/>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de-DE"/>
              <a:t>FORMATVORLAGE DES UNTERTITELMASTERS DURCH KLICKEN BEARBEITEN</a:t>
            </a:r>
            <a:endParaRPr/>
          </a:p>
        </p:txBody>
      </p:sp>
      <p:sp>
        <p:nvSpPr>
          <p:cNvPr id="5" name="Datumsplatzhalter 3"/>
          <p:cNvSpPr>
            <a:spLocks noGrp="1"/>
          </p:cNvSpPr>
          <p:nvPr>
            <p:ph type="dt" sz="half" idx="10"/>
          </p:nvPr>
        </p:nvSpPr>
        <p:spPr bwMode="auto"/>
        <p:txBody>
          <a:bodyPr/>
          <a:lstStyle/>
          <a:p>
            <a:pPr>
              <a:defRPr/>
            </a:pPr>
            <a:fld id="{B524F623-2269-42E4-A130-339B30F555C9}" type="datetime1">
              <a:rPr lang="de-DE"/>
              <a:t>23.09.2022</a:t>
            </a:fld>
            <a:endParaRPr lang="de-DE"/>
          </a:p>
        </p:txBody>
      </p:sp>
      <p:sp>
        <p:nvSpPr>
          <p:cNvPr id="6" name="Foliennummernplatzhalter 5"/>
          <p:cNvSpPr>
            <a:spLocks noGrp="1"/>
          </p:cNvSpPr>
          <p:nvPr>
            <p:ph type="sldNum" sz="quarter" idx="12"/>
          </p:nvPr>
        </p:nvSpPr>
        <p:spPr bwMode="auto"/>
        <p:txBody>
          <a:bodyPr/>
          <a:lstStyle/>
          <a:p>
            <a:pPr>
              <a:defRPr/>
            </a:pPr>
            <a:fld id="{A34E550B-A5C8-472B-8C0F-594213A0DDE7}" type="slidenum">
              <a:rPr lang="de-DE"/>
              <a:t>‹Nr.›</a:t>
            </a:fld>
            <a:endParaRPr lang="de-DE"/>
          </a:p>
        </p:txBody>
      </p:sp>
      <p:pic>
        <p:nvPicPr>
          <p:cNvPr id="7" name="Grafik 11"/>
          <p:cNvPicPr>
            <a:picLocks noChangeAspect="1"/>
          </p:cNvPicPr>
          <p:nvPr userDrawn="1"/>
        </p:nvPicPr>
        <p:blipFill>
          <a:blip r:embed="rId2"/>
          <a:srcRect l="1616" t="24850" b="15275"/>
          <a:stretch/>
        </p:blipFill>
        <p:spPr bwMode="auto">
          <a:xfrm>
            <a:off x="636682" y="1637777"/>
            <a:ext cx="6439877" cy="2255618"/>
          </a:xfrm>
          <a:prstGeom prst="rect">
            <a:avLst/>
          </a:prstGeom>
        </p:spPr>
      </p:pic>
      <p:sp>
        <p:nvSpPr>
          <p:cNvPr id="16" name="Fußzeilenplatzhalter 4"/>
          <p:cNvSpPr>
            <a:spLocks noGrp="1"/>
          </p:cNvSpPr>
          <p:nvPr>
            <p:ph type="ftr" sz="quarter" idx="3"/>
          </p:nvPr>
        </p:nvSpPr>
        <p:spPr bwMode="auto">
          <a:xfrm>
            <a:off x="1552505" y="6492875"/>
            <a:ext cx="9025589" cy="365125"/>
          </a:xfrm>
          <a:prstGeom prst="rect">
            <a:avLst/>
          </a:prstGeom>
        </p:spPr>
        <p:txBody>
          <a:bodyPr vert="horz" lIns="91440" tIns="45720" rIns="91440" bIns="45720" rtlCol="0" anchor="ctr"/>
          <a:lstStyle>
            <a:lvl1pPr algn="ctr">
              <a:defRPr sz="1050" b="1">
                <a:solidFill>
                  <a:schemeClr val="tx1">
                    <a:tint val="75000"/>
                  </a:schemeClr>
                </a:solidFill>
              </a:defRPr>
            </a:lvl1pPr>
          </a:lstStyle>
          <a:p>
            <a:pPr>
              <a:defRPr/>
            </a:pPr>
            <a:r>
              <a:rPr lang="de-DE"/>
              <a:t>Training zur Entwicklung kompetenzorientierter, technologiebasierter Prüfungsaufgaben | ASCOT+-Projekt (Förderkennzeichen 21AP001A und 21AP001B)</a:t>
            </a:r>
            <a:endParaRPr lang="de-DE" sz="1050"/>
          </a:p>
        </p:txBody>
      </p:sp>
      <p:grpSp>
        <p:nvGrpSpPr>
          <p:cNvPr id="17" name="Gruppieren 16"/>
          <p:cNvGrpSpPr/>
          <p:nvPr userDrawn="1"/>
        </p:nvGrpSpPr>
        <p:grpSpPr>
          <a:xfrm>
            <a:off x="184195" y="39471"/>
            <a:ext cx="11943257" cy="676075"/>
            <a:chOff x="184195" y="39471"/>
            <a:chExt cx="11943257" cy="676075"/>
          </a:xfrm>
        </p:grpSpPr>
        <p:cxnSp>
          <p:nvCxnSpPr>
            <p:cNvPr id="18" name="Gerader Verbinder 17">
              <a:extLst>
                <a:ext uri="{FF2B5EF4-FFF2-40B4-BE49-F238E27FC236}">
                  <a16:creationId xmlns:a16="http://schemas.microsoft.com/office/drawing/2014/main" id="{43220596-AA63-4FFA-B3CE-5AA0BC6CAA3D}"/>
                </a:ext>
              </a:extLst>
            </p:cNvPr>
            <p:cNvCxnSpPr/>
            <p:nvPr userDrawn="1"/>
          </p:nvCxnSpPr>
          <p:spPr>
            <a:xfrm>
              <a:off x="184195" y="651049"/>
              <a:ext cx="11935606" cy="27735"/>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 name="Gerader Verbinder 18">
              <a:extLst>
                <a:ext uri="{FF2B5EF4-FFF2-40B4-BE49-F238E27FC236}">
                  <a16:creationId xmlns:a16="http://schemas.microsoft.com/office/drawing/2014/main" id="{F3016910-3F0E-4232-BDA5-76647CF9B967}"/>
                </a:ext>
              </a:extLst>
            </p:cNvPr>
            <p:cNvCxnSpPr>
              <a:cxnSpLocks/>
            </p:cNvCxnSpPr>
            <p:nvPr userDrawn="1"/>
          </p:nvCxnSpPr>
          <p:spPr>
            <a:xfrm>
              <a:off x="5203270" y="715546"/>
              <a:ext cx="6924182" cy="0"/>
            </a:xfrm>
            <a:prstGeom prst="line">
              <a:avLst/>
            </a:prstGeom>
            <a:ln w="28575">
              <a:solidFill>
                <a:schemeClr val="accent6"/>
              </a:solidFill>
            </a:ln>
            <a:effectLst>
              <a:softEdge rad="12700"/>
            </a:effectLst>
          </p:spPr>
          <p:style>
            <a:lnRef idx="1">
              <a:schemeClr val="accent3"/>
            </a:lnRef>
            <a:fillRef idx="0">
              <a:schemeClr val="accent3"/>
            </a:fillRef>
            <a:effectRef idx="0">
              <a:schemeClr val="accent3"/>
            </a:effectRef>
            <a:fontRef idx="minor">
              <a:schemeClr val="tx1"/>
            </a:fontRef>
          </p:style>
        </p:cxnSp>
        <p:pic>
          <p:nvPicPr>
            <p:cNvPr id="20" name="Grafik 19">
              <a:extLst>
                <a:ext uri="{FF2B5EF4-FFF2-40B4-BE49-F238E27FC236}">
                  <a16:creationId xmlns:a16="http://schemas.microsoft.com/office/drawing/2014/main" id="{7237CCD3-35D4-44BB-BC63-AF70E4F658E8}"/>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2461" t="23400" r="3266" b="27600"/>
            <a:stretch/>
          </p:blipFill>
          <p:spPr>
            <a:xfrm>
              <a:off x="10273098" y="57862"/>
              <a:ext cx="1783980" cy="545133"/>
            </a:xfrm>
            <a:prstGeom prst="rect">
              <a:avLst/>
            </a:prstGeom>
          </p:spPr>
        </p:pic>
        <p:pic>
          <p:nvPicPr>
            <p:cNvPr id="21" name="Grafik 20">
              <a:extLst>
                <a:ext uri="{FF2B5EF4-FFF2-40B4-BE49-F238E27FC236}">
                  <a16:creationId xmlns:a16="http://schemas.microsoft.com/office/drawing/2014/main" id="{D883F94D-12E1-4FD7-88C7-8B37AC636FF2}"/>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6936" t="49933"/>
            <a:stretch/>
          </p:blipFill>
          <p:spPr>
            <a:xfrm>
              <a:off x="6558709" y="89115"/>
              <a:ext cx="2095469" cy="482627"/>
            </a:xfrm>
            <a:prstGeom prst="rect">
              <a:avLst/>
            </a:prstGeom>
          </p:spPr>
        </p:pic>
        <p:pic>
          <p:nvPicPr>
            <p:cNvPr id="22" name="Grafik 21">
              <a:extLst>
                <a:ext uri="{FF2B5EF4-FFF2-40B4-BE49-F238E27FC236}">
                  <a16:creationId xmlns:a16="http://schemas.microsoft.com/office/drawing/2014/main" id="{A5F303DF-92F9-4030-82D3-7B57E295F9C9}"/>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l="12982" t="18708" r="13578" b="19961"/>
            <a:stretch/>
          </p:blipFill>
          <p:spPr>
            <a:xfrm>
              <a:off x="5433997" y="41229"/>
              <a:ext cx="1095077" cy="578399"/>
            </a:xfrm>
            <a:prstGeom prst="rect">
              <a:avLst/>
            </a:prstGeom>
          </p:spPr>
        </p:pic>
        <p:pic>
          <p:nvPicPr>
            <p:cNvPr id="23" name="Grafik 22">
              <a:extLst>
                <a:ext uri="{FF2B5EF4-FFF2-40B4-BE49-F238E27FC236}">
                  <a16:creationId xmlns:a16="http://schemas.microsoft.com/office/drawing/2014/main" id="{4FA523C5-D1E3-435F-9445-AA358EDC72D9}"/>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232658" y="39471"/>
              <a:ext cx="1011059" cy="562864"/>
            </a:xfrm>
            <a:prstGeom prst="rect">
              <a:avLst/>
            </a:prstGeom>
          </p:spPr>
        </p:pic>
        <p:pic>
          <p:nvPicPr>
            <p:cNvPr id="24" name="Grafik 23"/>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409525" y="39471"/>
              <a:ext cx="3174307" cy="566085"/>
            </a:xfrm>
            <a:prstGeom prst="rect">
              <a:avLst/>
            </a:prstGeom>
          </p:spPr>
        </p:pic>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vertTx" preserve="1" userDrawn="1">
  <p:cSld name="Titel und vertikaler Text">
    <p:spTree>
      <p:nvGrpSpPr>
        <p:cNvPr id="1" name=""/>
        <p:cNvGrpSpPr/>
        <p:nvPr/>
      </p:nvGrpSpPr>
      <p:grpSpPr bwMode="auto">
        <a:xfrm>
          <a:off x="0" y="0"/>
          <a:ext cx="0" cy="0"/>
          <a:chOff x="0" y="0"/>
          <a:chExt cx="0" cy="0"/>
        </a:xfrm>
      </p:grpSpPr>
      <p:sp>
        <p:nvSpPr>
          <p:cNvPr id="4" name="Titel 1"/>
          <p:cNvSpPr>
            <a:spLocks noGrp="1"/>
          </p:cNvSpPr>
          <p:nvPr>
            <p:ph type="title"/>
          </p:nvPr>
        </p:nvSpPr>
        <p:spPr bwMode="auto">
          <a:xfrm>
            <a:off x="424800" y="720000"/>
            <a:ext cx="11160000" cy="540000"/>
          </a:xfrm>
        </p:spPr>
        <p:txBody>
          <a:bodyPr/>
          <a:lstStyle/>
          <a:p>
            <a:pPr>
              <a:defRPr/>
            </a:pPr>
            <a:r>
              <a:rPr lang="de-DE"/>
              <a:t>Titelmasterformat durch Klicken bearbeiten</a:t>
            </a:r>
            <a:endParaRPr/>
          </a:p>
        </p:txBody>
      </p:sp>
      <p:sp>
        <p:nvSpPr>
          <p:cNvPr id="5" name="Vertikaler Textplatzhalter 2"/>
          <p:cNvSpPr>
            <a:spLocks noGrp="1"/>
          </p:cNvSpPr>
          <p:nvPr>
            <p:ph type="body" orient="vert" idx="1"/>
          </p:nvPr>
        </p:nvSpPr>
        <p:spPr bwMode="auto"/>
        <p:txBody>
          <a:bodyPr vert="eaVert"/>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Datumsplatzhalter 3"/>
          <p:cNvSpPr>
            <a:spLocks noGrp="1"/>
          </p:cNvSpPr>
          <p:nvPr>
            <p:ph type="dt" sz="half" idx="10"/>
          </p:nvPr>
        </p:nvSpPr>
        <p:spPr bwMode="auto"/>
        <p:txBody>
          <a:bodyPr/>
          <a:lstStyle/>
          <a:p>
            <a:pPr>
              <a:defRPr/>
            </a:pPr>
            <a:fld id="{78C3E32F-C0BC-40CB-BBB1-AB870EBB1E48}" type="datetime1">
              <a:rPr lang="de-DE"/>
              <a:t>23.09.2022</a:t>
            </a:fld>
            <a:endParaRPr lang="de-DE"/>
          </a:p>
        </p:txBody>
      </p:sp>
      <p:sp>
        <p:nvSpPr>
          <p:cNvPr id="7" name="Foliennummernplatzhalter 5"/>
          <p:cNvSpPr>
            <a:spLocks noGrp="1"/>
          </p:cNvSpPr>
          <p:nvPr>
            <p:ph type="sldNum" sz="quarter" idx="12"/>
          </p:nvPr>
        </p:nvSpPr>
        <p:spPr bwMode="auto"/>
        <p:txBody>
          <a:bodyPr/>
          <a:lstStyle/>
          <a:p>
            <a:pPr>
              <a:defRPr/>
            </a:pPr>
            <a:fld id="{A34E550B-A5C8-472B-8C0F-594213A0DDE7}" type="slidenum">
              <a:rPr lang="de-DE"/>
              <a:t>‹Nr.›</a:t>
            </a:fld>
            <a:endParaRPr lang="de-DE"/>
          </a:p>
        </p:txBody>
      </p:sp>
      <p:sp>
        <p:nvSpPr>
          <p:cNvPr id="16" name="Fußzeilenplatzhalter 4"/>
          <p:cNvSpPr>
            <a:spLocks noGrp="1"/>
          </p:cNvSpPr>
          <p:nvPr>
            <p:ph type="ftr" sz="quarter" idx="3"/>
          </p:nvPr>
        </p:nvSpPr>
        <p:spPr bwMode="auto">
          <a:xfrm>
            <a:off x="1552505" y="6492875"/>
            <a:ext cx="9025589" cy="365125"/>
          </a:xfrm>
          <a:prstGeom prst="rect">
            <a:avLst/>
          </a:prstGeom>
        </p:spPr>
        <p:txBody>
          <a:bodyPr vert="horz" lIns="91440" tIns="45720" rIns="91440" bIns="45720" rtlCol="0" anchor="ctr"/>
          <a:lstStyle>
            <a:lvl1pPr algn="ctr">
              <a:defRPr sz="1050" b="1">
                <a:solidFill>
                  <a:schemeClr val="tx1">
                    <a:tint val="75000"/>
                  </a:schemeClr>
                </a:solidFill>
              </a:defRPr>
            </a:lvl1pPr>
          </a:lstStyle>
          <a:p>
            <a:pPr>
              <a:defRPr/>
            </a:pPr>
            <a:r>
              <a:rPr lang="de-DE"/>
              <a:t>Training zur Entwicklung kompetenzorientierter, technologiebasierter Prüfungsaufgaben | ASCOT+-Projekt (Förderkennzeichen 21AP001A und 21AP001B)</a:t>
            </a:r>
            <a:endParaRPr lang="de-DE" sz="1050"/>
          </a:p>
        </p:txBody>
      </p:sp>
      <p:grpSp>
        <p:nvGrpSpPr>
          <p:cNvPr id="17" name="Gruppieren 16"/>
          <p:cNvGrpSpPr/>
          <p:nvPr userDrawn="1"/>
        </p:nvGrpSpPr>
        <p:grpSpPr>
          <a:xfrm>
            <a:off x="184195" y="39471"/>
            <a:ext cx="11943257" cy="676075"/>
            <a:chOff x="184195" y="39471"/>
            <a:chExt cx="11943257" cy="676075"/>
          </a:xfrm>
        </p:grpSpPr>
        <p:cxnSp>
          <p:nvCxnSpPr>
            <p:cNvPr id="18" name="Gerader Verbinder 17">
              <a:extLst>
                <a:ext uri="{FF2B5EF4-FFF2-40B4-BE49-F238E27FC236}">
                  <a16:creationId xmlns:a16="http://schemas.microsoft.com/office/drawing/2014/main" id="{43220596-AA63-4FFA-B3CE-5AA0BC6CAA3D}"/>
                </a:ext>
              </a:extLst>
            </p:cNvPr>
            <p:cNvCxnSpPr/>
            <p:nvPr userDrawn="1"/>
          </p:nvCxnSpPr>
          <p:spPr>
            <a:xfrm>
              <a:off x="184195" y="651049"/>
              <a:ext cx="11935606" cy="27735"/>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 name="Gerader Verbinder 18">
              <a:extLst>
                <a:ext uri="{FF2B5EF4-FFF2-40B4-BE49-F238E27FC236}">
                  <a16:creationId xmlns:a16="http://schemas.microsoft.com/office/drawing/2014/main" id="{F3016910-3F0E-4232-BDA5-76647CF9B967}"/>
                </a:ext>
              </a:extLst>
            </p:cNvPr>
            <p:cNvCxnSpPr>
              <a:cxnSpLocks/>
            </p:cNvCxnSpPr>
            <p:nvPr userDrawn="1"/>
          </p:nvCxnSpPr>
          <p:spPr>
            <a:xfrm>
              <a:off x="5203270" y="715546"/>
              <a:ext cx="6924182" cy="0"/>
            </a:xfrm>
            <a:prstGeom prst="line">
              <a:avLst/>
            </a:prstGeom>
            <a:ln w="28575">
              <a:solidFill>
                <a:schemeClr val="accent6"/>
              </a:solidFill>
            </a:ln>
            <a:effectLst>
              <a:softEdge rad="12700"/>
            </a:effectLst>
          </p:spPr>
          <p:style>
            <a:lnRef idx="1">
              <a:schemeClr val="accent3"/>
            </a:lnRef>
            <a:fillRef idx="0">
              <a:schemeClr val="accent3"/>
            </a:fillRef>
            <a:effectRef idx="0">
              <a:schemeClr val="accent3"/>
            </a:effectRef>
            <a:fontRef idx="minor">
              <a:schemeClr val="tx1"/>
            </a:fontRef>
          </p:style>
        </p:cxnSp>
        <p:pic>
          <p:nvPicPr>
            <p:cNvPr id="20" name="Grafik 19">
              <a:extLst>
                <a:ext uri="{FF2B5EF4-FFF2-40B4-BE49-F238E27FC236}">
                  <a16:creationId xmlns:a16="http://schemas.microsoft.com/office/drawing/2014/main" id="{7237CCD3-35D4-44BB-BC63-AF70E4F658E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2461" t="23400" r="3266" b="27600"/>
            <a:stretch/>
          </p:blipFill>
          <p:spPr>
            <a:xfrm>
              <a:off x="10273098" y="57862"/>
              <a:ext cx="1783980" cy="545133"/>
            </a:xfrm>
            <a:prstGeom prst="rect">
              <a:avLst/>
            </a:prstGeom>
          </p:spPr>
        </p:pic>
        <p:pic>
          <p:nvPicPr>
            <p:cNvPr id="21" name="Grafik 20">
              <a:extLst>
                <a:ext uri="{FF2B5EF4-FFF2-40B4-BE49-F238E27FC236}">
                  <a16:creationId xmlns:a16="http://schemas.microsoft.com/office/drawing/2014/main" id="{D883F94D-12E1-4FD7-88C7-8B37AC636FF2}"/>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936" t="49933"/>
            <a:stretch/>
          </p:blipFill>
          <p:spPr>
            <a:xfrm>
              <a:off x="6558709" y="89115"/>
              <a:ext cx="2095469" cy="482627"/>
            </a:xfrm>
            <a:prstGeom prst="rect">
              <a:avLst/>
            </a:prstGeom>
          </p:spPr>
        </p:pic>
        <p:pic>
          <p:nvPicPr>
            <p:cNvPr id="22" name="Grafik 21">
              <a:extLst>
                <a:ext uri="{FF2B5EF4-FFF2-40B4-BE49-F238E27FC236}">
                  <a16:creationId xmlns:a16="http://schemas.microsoft.com/office/drawing/2014/main" id="{A5F303DF-92F9-4030-82D3-7B57E295F9C9}"/>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2982" t="18708" r="13578" b="19961"/>
            <a:stretch/>
          </p:blipFill>
          <p:spPr>
            <a:xfrm>
              <a:off x="5433997" y="41229"/>
              <a:ext cx="1095077" cy="578399"/>
            </a:xfrm>
            <a:prstGeom prst="rect">
              <a:avLst/>
            </a:prstGeom>
          </p:spPr>
        </p:pic>
        <p:pic>
          <p:nvPicPr>
            <p:cNvPr id="23" name="Grafik 22">
              <a:extLst>
                <a:ext uri="{FF2B5EF4-FFF2-40B4-BE49-F238E27FC236}">
                  <a16:creationId xmlns:a16="http://schemas.microsoft.com/office/drawing/2014/main" id="{4FA523C5-D1E3-435F-9445-AA358EDC72D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2658" y="39471"/>
              <a:ext cx="1011059" cy="562864"/>
            </a:xfrm>
            <a:prstGeom prst="rect">
              <a:avLst/>
            </a:prstGeom>
          </p:spPr>
        </p:pic>
        <p:pic>
          <p:nvPicPr>
            <p:cNvPr id="24" name="Grafik 23"/>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409525" y="39471"/>
              <a:ext cx="3174307" cy="566085"/>
            </a:xfrm>
            <a:prstGeom prst="rect">
              <a:avLst/>
            </a:prstGeom>
          </p:spPr>
        </p:pic>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vertTitleAndTx" preserve="1" userDrawn="1">
  <p:cSld name="Vertikaler Titel und Text">
    <p:spTree>
      <p:nvGrpSpPr>
        <p:cNvPr id="1" name=""/>
        <p:cNvGrpSpPr/>
        <p:nvPr/>
      </p:nvGrpSpPr>
      <p:grpSpPr bwMode="auto">
        <a:xfrm>
          <a:off x="0" y="0"/>
          <a:ext cx="0" cy="0"/>
          <a:chOff x="0" y="0"/>
          <a:chExt cx="0" cy="0"/>
        </a:xfrm>
      </p:grpSpPr>
      <p:sp>
        <p:nvSpPr>
          <p:cNvPr id="4" name="Vertikaler Titel 1"/>
          <p:cNvSpPr>
            <a:spLocks noGrp="1"/>
          </p:cNvSpPr>
          <p:nvPr>
            <p:ph type="title" orient="vert"/>
          </p:nvPr>
        </p:nvSpPr>
        <p:spPr bwMode="auto">
          <a:xfrm>
            <a:off x="8724900" y="365125"/>
            <a:ext cx="2628900" cy="5811838"/>
          </a:xfrm>
        </p:spPr>
        <p:txBody>
          <a:bodyPr vert="eaVert"/>
          <a:lstStyle/>
          <a:p>
            <a:pPr>
              <a:defRPr/>
            </a:pPr>
            <a:r>
              <a:rPr lang="de-DE"/>
              <a:t>Titelmasterformat durch Klicken bearbeiten</a:t>
            </a:r>
            <a:endParaRPr/>
          </a:p>
        </p:txBody>
      </p:sp>
      <p:sp>
        <p:nvSpPr>
          <p:cNvPr id="5" name="Vertikaler Textplatzhalter 2"/>
          <p:cNvSpPr>
            <a:spLocks noGrp="1"/>
          </p:cNvSpPr>
          <p:nvPr>
            <p:ph type="body" orient="vert" idx="1"/>
          </p:nvPr>
        </p:nvSpPr>
        <p:spPr bwMode="auto">
          <a:xfrm>
            <a:off x="838200" y="365125"/>
            <a:ext cx="7734300" cy="5811838"/>
          </a:xfrm>
        </p:spPr>
        <p:txBody>
          <a:bodyPr vert="eaVert"/>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Datumsplatzhalter 3"/>
          <p:cNvSpPr>
            <a:spLocks noGrp="1"/>
          </p:cNvSpPr>
          <p:nvPr>
            <p:ph type="dt" sz="half" idx="10"/>
          </p:nvPr>
        </p:nvSpPr>
        <p:spPr bwMode="auto"/>
        <p:txBody>
          <a:bodyPr/>
          <a:lstStyle/>
          <a:p>
            <a:pPr>
              <a:defRPr/>
            </a:pPr>
            <a:fld id="{C445383E-E0FE-40D9-952D-C149365FF402}" type="datetime1">
              <a:rPr lang="de-DE"/>
              <a:t>23.09.2022</a:t>
            </a:fld>
            <a:endParaRPr lang="de-DE"/>
          </a:p>
        </p:txBody>
      </p:sp>
      <p:sp>
        <p:nvSpPr>
          <p:cNvPr id="7" name="Foliennummernplatzhalter 5"/>
          <p:cNvSpPr>
            <a:spLocks noGrp="1"/>
          </p:cNvSpPr>
          <p:nvPr>
            <p:ph type="sldNum" sz="quarter" idx="12"/>
          </p:nvPr>
        </p:nvSpPr>
        <p:spPr bwMode="auto"/>
        <p:txBody>
          <a:bodyPr/>
          <a:lstStyle/>
          <a:p>
            <a:pPr>
              <a:defRPr/>
            </a:pPr>
            <a:fld id="{A34E550B-A5C8-472B-8C0F-594213A0DDE7}" type="slidenum">
              <a:rPr lang="de-DE"/>
              <a:t>‹Nr.›</a:t>
            </a:fld>
            <a:endParaRPr lang="de-DE"/>
          </a:p>
        </p:txBody>
      </p:sp>
      <p:sp>
        <p:nvSpPr>
          <p:cNvPr id="16" name="Fußzeilenplatzhalter 4"/>
          <p:cNvSpPr>
            <a:spLocks noGrp="1"/>
          </p:cNvSpPr>
          <p:nvPr>
            <p:ph type="ftr" sz="quarter" idx="3"/>
          </p:nvPr>
        </p:nvSpPr>
        <p:spPr bwMode="auto">
          <a:xfrm>
            <a:off x="1552505" y="6492875"/>
            <a:ext cx="9025589" cy="365125"/>
          </a:xfrm>
          <a:prstGeom prst="rect">
            <a:avLst/>
          </a:prstGeom>
        </p:spPr>
        <p:txBody>
          <a:bodyPr vert="horz" lIns="91440" tIns="45720" rIns="91440" bIns="45720" rtlCol="0" anchor="ctr"/>
          <a:lstStyle>
            <a:lvl1pPr algn="ctr">
              <a:defRPr sz="1050" b="1">
                <a:solidFill>
                  <a:schemeClr val="tx1">
                    <a:tint val="75000"/>
                  </a:schemeClr>
                </a:solidFill>
              </a:defRPr>
            </a:lvl1pPr>
          </a:lstStyle>
          <a:p>
            <a:pPr>
              <a:defRPr/>
            </a:pPr>
            <a:r>
              <a:rPr lang="de-DE"/>
              <a:t>Training zur Entwicklung kompetenzorientierter, technologiebasierter Prüfungsaufgaben | ASCOT+-Projekt (Förderkennzeichen 21AP001A und 21AP001B)</a:t>
            </a:r>
            <a:endParaRPr lang="de-DE" sz="1050"/>
          </a:p>
        </p:txBody>
      </p:sp>
      <p:grpSp>
        <p:nvGrpSpPr>
          <p:cNvPr id="17" name="Gruppieren 16"/>
          <p:cNvGrpSpPr/>
          <p:nvPr userDrawn="1"/>
        </p:nvGrpSpPr>
        <p:grpSpPr>
          <a:xfrm>
            <a:off x="184195" y="39471"/>
            <a:ext cx="11943257" cy="676075"/>
            <a:chOff x="184195" y="39471"/>
            <a:chExt cx="11943257" cy="676075"/>
          </a:xfrm>
        </p:grpSpPr>
        <p:cxnSp>
          <p:nvCxnSpPr>
            <p:cNvPr id="18" name="Gerader Verbinder 17">
              <a:extLst>
                <a:ext uri="{FF2B5EF4-FFF2-40B4-BE49-F238E27FC236}">
                  <a16:creationId xmlns:a16="http://schemas.microsoft.com/office/drawing/2014/main" id="{43220596-AA63-4FFA-B3CE-5AA0BC6CAA3D}"/>
                </a:ext>
              </a:extLst>
            </p:cNvPr>
            <p:cNvCxnSpPr/>
            <p:nvPr userDrawn="1"/>
          </p:nvCxnSpPr>
          <p:spPr>
            <a:xfrm>
              <a:off x="184195" y="651049"/>
              <a:ext cx="11935606" cy="27735"/>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 name="Gerader Verbinder 18">
              <a:extLst>
                <a:ext uri="{FF2B5EF4-FFF2-40B4-BE49-F238E27FC236}">
                  <a16:creationId xmlns:a16="http://schemas.microsoft.com/office/drawing/2014/main" id="{F3016910-3F0E-4232-BDA5-76647CF9B967}"/>
                </a:ext>
              </a:extLst>
            </p:cNvPr>
            <p:cNvCxnSpPr>
              <a:cxnSpLocks/>
            </p:cNvCxnSpPr>
            <p:nvPr userDrawn="1"/>
          </p:nvCxnSpPr>
          <p:spPr>
            <a:xfrm>
              <a:off x="5203270" y="715546"/>
              <a:ext cx="6924182" cy="0"/>
            </a:xfrm>
            <a:prstGeom prst="line">
              <a:avLst/>
            </a:prstGeom>
            <a:ln w="28575">
              <a:solidFill>
                <a:schemeClr val="accent6"/>
              </a:solidFill>
            </a:ln>
            <a:effectLst>
              <a:softEdge rad="12700"/>
            </a:effectLst>
          </p:spPr>
          <p:style>
            <a:lnRef idx="1">
              <a:schemeClr val="accent3"/>
            </a:lnRef>
            <a:fillRef idx="0">
              <a:schemeClr val="accent3"/>
            </a:fillRef>
            <a:effectRef idx="0">
              <a:schemeClr val="accent3"/>
            </a:effectRef>
            <a:fontRef idx="minor">
              <a:schemeClr val="tx1"/>
            </a:fontRef>
          </p:style>
        </p:cxnSp>
        <p:pic>
          <p:nvPicPr>
            <p:cNvPr id="20" name="Grafik 19">
              <a:extLst>
                <a:ext uri="{FF2B5EF4-FFF2-40B4-BE49-F238E27FC236}">
                  <a16:creationId xmlns:a16="http://schemas.microsoft.com/office/drawing/2014/main" id="{7237CCD3-35D4-44BB-BC63-AF70E4F658E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2461" t="23400" r="3266" b="27600"/>
            <a:stretch/>
          </p:blipFill>
          <p:spPr>
            <a:xfrm>
              <a:off x="10273098" y="57862"/>
              <a:ext cx="1783980" cy="545133"/>
            </a:xfrm>
            <a:prstGeom prst="rect">
              <a:avLst/>
            </a:prstGeom>
          </p:spPr>
        </p:pic>
        <p:pic>
          <p:nvPicPr>
            <p:cNvPr id="21" name="Grafik 20">
              <a:extLst>
                <a:ext uri="{FF2B5EF4-FFF2-40B4-BE49-F238E27FC236}">
                  <a16:creationId xmlns:a16="http://schemas.microsoft.com/office/drawing/2014/main" id="{D883F94D-12E1-4FD7-88C7-8B37AC636FF2}"/>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936" t="49933"/>
            <a:stretch/>
          </p:blipFill>
          <p:spPr>
            <a:xfrm>
              <a:off x="6558709" y="89115"/>
              <a:ext cx="2095469" cy="482627"/>
            </a:xfrm>
            <a:prstGeom prst="rect">
              <a:avLst/>
            </a:prstGeom>
          </p:spPr>
        </p:pic>
        <p:pic>
          <p:nvPicPr>
            <p:cNvPr id="22" name="Grafik 21">
              <a:extLst>
                <a:ext uri="{FF2B5EF4-FFF2-40B4-BE49-F238E27FC236}">
                  <a16:creationId xmlns:a16="http://schemas.microsoft.com/office/drawing/2014/main" id="{A5F303DF-92F9-4030-82D3-7B57E295F9C9}"/>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2982" t="18708" r="13578" b="19961"/>
            <a:stretch/>
          </p:blipFill>
          <p:spPr>
            <a:xfrm>
              <a:off x="5433997" y="41229"/>
              <a:ext cx="1095077" cy="578399"/>
            </a:xfrm>
            <a:prstGeom prst="rect">
              <a:avLst/>
            </a:prstGeom>
          </p:spPr>
        </p:pic>
        <p:pic>
          <p:nvPicPr>
            <p:cNvPr id="23" name="Grafik 22">
              <a:extLst>
                <a:ext uri="{FF2B5EF4-FFF2-40B4-BE49-F238E27FC236}">
                  <a16:creationId xmlns:a16="http://schemas.microsoft.com/office/drawing/2014/main" id="{4FA523C5-D1E3-435F-9445-AA358EDC72D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2658" y="39471"/>
              <a:ext cx="1011059" cy="562864"/>
            </a:xfrm>
            <a:prstGeom prst="rect">
              <a:avLst/>
            </a:prstGeom>
          </p:spPr>
        </p:pic>
        <p:pic>
          <p:nvPicPr>
            <p:cNvPr id="24" name="Grafik 23"/>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409525" y="39471"/>
              <a:ext cx="3174307" cy="566085"/>
            </a:xfrm>
            <a:prstGeom prst="rect">
              <a:avLst/>
            </a:prstGeom>
          </p:spPr>
        </p:pic>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Titel und Inhalt">
    <p:spTree>
      <p:nvGrpSpPr>
        <p:cNvPr id="1" name=""/>
        <p:cNvGrpSpPr/>
        <p:nvPr/>
      </p:nvGrpSpPr>
      <p:grpSpPr bwMode="auto">
        <a:xfrm>
          <a:off x="0" y="0"/>
          <a:ext cx="0" cy="0"/>
          <a:chOff x="0" y="0"/>
          <a:chExt cx="0" cy="0"/>
        </a:xfrm>
      </p:grpSpPr>
      <p:sp>
        <p:nvSpPr>
          <p:cNvPr id="4" name="Titel 1"/>
          <p:cNvSpPr>
            <a:spLocks noGrp="1"/>
          </p:cNvSpPr>
          <p:nvPr>
            <p:ph type="title"/>
          </p:nvPr>
        </p:nvSpPr>
        <p:spPr bwMode="auto">
          <a:xfrm>
            <a:off x="423984" y="720000"/>
            <a:ext cx="11160000" cy="538023"/>
          </a:xfrm>
        </p:spPr>
        <p:txBody>
          <a:bodyPr>
            <a:noAutofit/>
          </a:bodyPr>
          <a:lstStyle>
            <a:lvl1pPr>
              <a:defRPr sz="4000" b="0">
                <a:latin typeface="+mn-lt"/>
              </a:defRPr>
            </a:lvl1pPr>
          </a:lstStyle>
          <a:p>
            <a:pPr>
              <a:defRPr/>
            </a:pPr>
            <a:r>
              <a:rPr lang="de-DE"/>
              <a:t>Titelmasterformat durch Klicken bearbeiten</a:t>
            </a:r>
            <a:endParaRPr/>
          </a:p>
        </p:txBody>
      </p:sp>
      <p:sp>
        <p:nvSpPr>
          <p:cNvPr id="5" name="Inhaltsplatzhalter 2"/>
          <p:cNvSpPr>
            <a:spLocks noGrp="1"/>
          </p:cNvSpPr>
          <p:nvPr>
            <p:ph idx="1"/>
          </p:nvPr>
        </p:nvSpPr>
        <p:spPr bwMode="auto">
          <a:xfrm>
            <a:off x="423984" y="1289538"/>
            <a:ext cx="11160000" cy="4887425"/>
          </a:xfrm>
        </p:spPr>
        <p:txBody>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Datumsplatzhalter 3"/>
          <p:cNvSpPr>
            <a:spLocks noGrp="1"/>
          </p:cNvSpPr>
          <p:nvPr>
            <p:ph type="dt" sz="half" idx="10"/>
          </p:nvPr>
        </p:nvSpPr>
        <p:spPr bwMode="auto"/>
        <p:txBody>
          <a:bodyPr/>
          <a:lstStyle>
            <a:lvl1pPr>
              <a:defRPr sz="1100" b="1"/>
            </a:lvl1pPr>
          </a:lstStyle>
          <a:p>
            <a:pPr>
              <a:defRPr/>
            </a:pPr>
            <a:fld id="{CB3B3678-D40E-4DD8-95A3-8E59FDAB6168}" type="datetime1">
              <a:rPr lang="de-DE"/>
              <a:t>23.09.2022</a:t>
            </a:fld>
            <a:endParaRPr lang="de-DE"/>
          </a:p>
        </p:txBody>
      </p:sp>
      <p:sp>
        <p:nvSpPr>
          <p:cNvPr id="7" name="Foliennummernplatzhalter 5"/>
          <p:cNvSpPr>
            <a:spLocks noGrp="1"/>
          </p:cNvSpPr>
          <p:nvPr>
            <p:ph type="sldNum" sz="quarter" idx="12"/>
          </p:nvPr>
        </p:nvSpPr>
        <p:spPr bwMode="auto"/>
        <p:txBody>
          <a:bodyPr/>
          <a:lstStyle>
            <a:lvl1pPr>
              <a:defRPr sz="1100" b="1"/>
            </a:lvl1pPr>
          </a:lstStyle>
          <a:p>
            <a:pPr>
              <a:defRPr/>
            </a:pPr>
            <a:fld id="{A34E550B-A5C8-472B-8C0F-594213A0DDE7}" type="slidenum">
              <a:rPr lang="de-DE"/>
              <a:t>‹Nr.›</a:t>
            </a:fld>
            <a:endParaRPr lang="de-DE"/>
          </a:p>
        </p:txBody>
      </p:sp>
      <p:sp>
        <p:nvSpPr>
          <p:cNvPr id="16" name="Fußzeilenplatzhalter 4"/>
          <p:cNvSpPr>
            <a:spLocks noGrp="1"/>
          </p:cNvSpPr>
          <p:nvPr>
            <p:ph type="ftr" sz="quarter" idx="3"/>
          </p:nvPr>
        </p:nvSpPr>
        <p:spPr bwMode="auto">
          <a:xfrm>
            <a:off x="1552505" y="6492875"/>
            <a:ext cx="9025589" cy="365125"/>
          </a:xfrm>
          <a:prstGeom prst="rect">
            <a:avLst/>
          </a:prstGeom>
        </p:spPr>
        <p:txBody>
          <a:bodyPr vert="horz" lIns="91440" tIns="45720" rIns="91440" bIns="45720" rtlCol="0" anchor="ctr"/>
          <a:lstStyle>
            <a:lvl1pPr algn="ctr">
              <a:defRPr sz="1050" b="1">
                <a:solidFill>
                  <a:schemeClr val="tx1">
                    <a:tint val="75000"/>
                  </a:schemeClr>
                </a:solidFill>
              </a:defRPr>
            </a:lvl1pPr>
          </a:lstStyle>
          <a:p>
            <a:pPr>
              <a:defRPr/>
            </a:pPr>
            <a:r>
              <a:rPr lang="de-DE"/>
              <a:t>Training zur Entwicklung kompetenzorientierter, technologiebasierter Prüfungsaufgaben | ASCOT+-Projekt (Förderkennzeichen 21AP001A und 21AP001B)</a:t>
            </a:r>
            <a:endParaRPr lang="de-DE" sz="1050"/>
          </a:p>
        </p:txBody>
      </p:sp>
      <p:grpSp>
        <p:nvGrpSpPr>
          <p:cNvPr id="17" name="Gruppieren 16"/>
          <p:cNvGrpSpPr/>
          <p:nvPr userDrawn="1"/>
        </p:nvGrpSpPr>
        <p:grpSpPr>
          <a:xfrm>
            <a:off x="184195" y="39471"/>
            <a:ext cx="11943257" cy="676075"/>
            <a:chOff x="184195" y="39471"/>
            <a:chExt cx="11943257" cy="676075"/>
          </a:xfrm>
        </p:grpSpPr>
        <p:cxnSp>
          <p:nvCxnSpPr>
            <p:cNvPr id="18" name="Gerader Verbinder 17">
              <a:extLst>
                <a:ext uri="{FF2B5EF4-FFF2-40B4-BE49-F238E27FC236}">
                  <a16:creationId xmlns:a16="http://schemas.microsoft.com/office/drawing/2014/main" id="{43220596-AA63-4FFA-B3CE-5AA0BC6CAA3D}"/>
                </a:ext>
              </a:extLst>
            </p:cNvPr>
            <p:cNvCxnSpPr/>
            <p:nvPr userDrawn="1"/>
          </p:nvCxnSpPr>
          <p:spPr>
            <a:xfrm>
              <a:off x="184195" y="651049"/>
              <a:ext cx="11935606" cy="27735"/>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 name="Gerader Verbinder 18">
              <a:extLst>
                <a:ext uri="{FF2B5EF4-FFF2-40B4-BE49-F238E27FC236}">
                  <a16:creationId xmlns:a16="http://schemas.microsoft.com/office/drawing/2014/main" id="{F3016910-3F0E-4232-BDA5-76647CF9B967}"/>
                </a:ext>
              </a:extLst>
            </p:cNvPr>
            <p:cNvCxnSpPr>
              <a:cxnSpLocks/>
            </p:cNvCxnSpPr>
            <p:nvPr userDrawn="1"/>
          </p:nvCxnSpPr>
          <p:spPr>
            <a:xfrm>
              <a:off x="5203270" y="715546"/>
              <a:ext cx="6924182" cy="0"/>
            </a:xfrm>
            <a:prstGeom prst="line">
              <a:avLst/>
            </a:prstGeom>
            <a:ln w="28575">
              <a:solidFill>
                <a:schemeClr val="accent6"/>
              </a:solidFill>
            </a:ln>
            <a:effectLst>
              <a:softEdge rad="12700"/>
            </a:effectLst>
          </p:spPr>
          <p:style>
            <a:lnRef idx="1">
              <a:schemeClr val="accent3"/>
            </a:lnRef>
            <a:fillRef idx="0">
              <a:schemeClr val="accent3"/>
            </a:fillRef>
            <a:effectRef idx="0">
              <a:schemeClr val="accent3"/>
            </a:effectRef>
            <a:fontRef idx="minor">
              <a:schemeClr val="tx1"/>
            </a:fontRef>
          </p:style>
        </p:cxnSp>
        <p:pic>
          <p:nvPicPr>
            <p:cNvPr id="20" name="Grafik 19">
              <a:extLst>
                <a:ext uri="{FF2B5EF4-FFF2-40B4-BE49-F238E27FC236}">
                  <a16:creationId xmlns:a16="http://schemas.microsoft.com/office/drawing/2014/main" id="{7237CCD3-35D4-44BB-BC63-AF70E4F658E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2461" t="23400" r="3266" b="27600"/>
            <a:stretch/>
          </p:blipFill>
          <p:spPr>
            <a:xfrm>
              <a:off x="10273098" y="57862"/>
              <a:ext cx="1783980" cy="545133"/>
            </a:xfrm>
            <a:prstGeom prst="rect">
              <a:avLst/>
            </a:prstGeom>
          </p:spPr>
        </p:pic>
        <p:pic>
          <p:nvPicPr>
            <p:cNvPr id="21" name="Grafik 20">
              <a:extLst>
                <a:ext uri="{FF2B5EF4-FFF2-40B4-BE49-F238E27FC236}">
                  <a16:creationId xmlns:a16="http://schemas.microsoft.com/office/drawing/2014/main" id="{D883F94D-12E1-4FD7-88C7-8B37AC636FF2}"/>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936" t="49933"/>
            <a:stretch/>
          </p:blipFill>
          <p:spPr>
            <a:xfrm>
              <a:off x="6558709" y="89115"/>
              <a:ext cx="2095469" cy="482627"/>
            </a:xfrm>
            <a:prstGeom prst="rect">
              <a:avLst/>
            </a:prstGeom>
          </p:spPr>
        </p:pic>
        <p:pic>
          <p:nvPicPr>
            <p:cNvPr id="22" name="Grafik 21">
              <a:extLst>
                <a:ext uri="{FF2B5EF4-FFF2-40B4-BE49-F238E27FC236}">
                  <a16:creationId xmlns:a16="http://schemas.microsoft.com/office/drawing/2014/main" id="{A5F303DF-92F9-4030-82D3-7B57E295F9C9}"/>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2982" t="18708" r="13578" b="19961"/>
            <a:stretch/>
          </p:blipFill>
          <p:spPr>
            <a:xfrm>
              <a:off x="5433997" y="41229"/>
              <a:ext cx="1095077" cy="578399"/>
            </a:xfrm>
            <a:prstGeom prst="rect">
              <a:avLst/>
            </a:prstGeom>
          </p:spPr>
        </p:pic>
        <p:pic>
          <p:nvPicPr>
            <p:cNvPr id="23" name="Grafik 22">
              <a:extLst>
                <a:ext uri="{FF2B5EF4-FFF2-40B4-BE49-F238E27FC236}">
                  <a16:creationId xmlns:a16="http://schemas.microsoft.com/office/drawing/2014/main" id="{4FA523C5-D1E3-435F-9445-AA358EDC72D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2658" y="39471"/>
              <a:ext cx="1011059" cy="562864"/>
            </a:xfrm>
            <a:prstGeom prst="rect">
              <a:avLst/>
            </a:prstGeom>
          </p:spPr>
        </p:pic>
        <p:pic>
          <p:nvPicPr>
            <p:cNvPr id="24" name="Grafik 23"/>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409525" y="39471"/>
              <a:ext cx="3174307" cy="566085"/>
            </a:xfrm>
            <a:prstGeom prst="rect">
              <a:avLst/>
            </a:prstGeom>
          </p:spPr>
        </p:pic>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secHead" preserve="1" userDrawn="1">
  <p:cSld name="Abschnitts- überschrift">
    <p:spTree>
      <p:nvGrpSpPr>
        <p:cNvPr id="1" name=""/>
        <p:cNvGrpSpPr/>
        <p:nvPr/>
      </p:nvGrpSpPr>
      <p:grpSpPr bwMode="auto">
        <a:xfrm>
          <a:off x="0" y="0"/>
          <a:ext cx="0" cy="0"/>
          <a:chOff x="0" y="0"/>
          <a:chExt cx="0" cy="0"/>
        </a:xfrm>
      </p:grpSpPr>
      <p:sp>
        <p:nvSpPr>
          <p:cNvPr id="4" name="Titel 1"/>
          <p:cNvSpPr>
            <a:spLocks noGrp="1"/>
          </p:cNvSpPr>
          <p:nvPr>
            <p:ph type="title"/>
          </p:nvPr>
        </p:nvSpPr>
        <p:spPr bwMode="auto">
          <a:xfrm>
            <a:off x="831850" y="1709738"/>
            <a:ext cx="10515600" cy="2852737"/>
          </a:xfrm>
        </p:spPr>
        <p:txBody>
          <a:bodyPr anchor="b"/>
          <a:lstStyle>
            <a:lvl1pPr>
              <a:defRPr sz="6000"/>
            </a:lvl1pPr>
          </a:lstStyle>
          <a:p>
            <a:pPr>
              <a:defRPr/>
            </a:pPr>
            <a:r>
              <a:rPr lang="de-DE"/>
              <a:t>Titelmasterformat durch Klicken bearbeiten</a:t>
            </a:r>
            <a:endParaRPr/>
          </a:p>
        </p:txBody>
      </p:sp>
      <p:sp>
        <p:nvSpPr>
          <p:cNvPr id="5" name="Textplatzhalter 2"/>
          <p:cNvSpPr>
            <a:spLocks noGrp="1"/>
          </p:cNvSpPr>
          <p:nvPr>
            <p:ph type="body" idx="1"/>
          </p:nvPr>
        </p:nvSpPr>
        <p:spPr bwMode="auto">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a:pPr>
            <a:r>
              <a:rPr lang="de-DE"/>
              <a:t>Formatvorlagen des Textmasters bearbeiten</a:t>
            </a:r>
            <a:endParaRPr/>
          </a:p>
        </p:txBody>
      </p:sp>
      <p:sp>
        <p:nvSpPr>
          <p:cNvPr id="6" name="Datumsplatzhalter 3"/>
          <p:cNvSpPr>
            <a:spLocks noGrp="1"/>
          </p:cNvSpPr>
          <p:nvPr>
            <p:ph type="dt" sz="half" idx="10"/>
          </p:nvPr>
        </p:nvSpPr>
        <p:spPr bwMode="auto"/>
        <p:txBody>
          <a:bodyPr/>
          <a:lstStyle/>
          <a:p>
            <a:pPr>
              <a:defRPr/>
            </a:pPr>
            <a:fld id="{96D107A0-90C2-40BA-9CFB-33059D2A7E23}" type="datetime1">
              <a:rPr lang="de-DE"/>
              <a:t>23.09.2022</a:t>
            </a:fld>
            <a:endParaRPr lang="de-DE"/>
          </a:p>
        </p:txBody>
      </p:sp>
      <p:sp>
        <p:nvSpPr>
          <p:cNvPr id="7" name="Foliennummernplatzhalter 5"/>
          <p:cNvSpPr>
            <a:spLocks noGrp="1"/>
          </p:cNvSpPr>
          <p:nvPr>
            <p:ph type="sldNum" sz="quarter" idx="12"/>
          </p:nvPr>
        </p:nvSpPr>
        <p:spPr bwMode="auto"/>
        <p:txBody>
          <a:bodyPr/>
          <a:lstStyle/>
          <a:p>
            <a:pPr>
              <a:defRPr/>
            </a:pPr>
            <a:fld id="{A34E550B-A5C8-472B-8C0F-594213A0DDE7}" type="slidenum">
              <a:rPr lang="de-DE"/>
              <a:t>‹Nr.›</a:t>
            </a:fld>
            <a:endParaRPr lang="de-DE"/>
          </a:p>
        </p:txBody>
      </p:sp>
      <p:sp>
        <p:nvSpPr>
          <p:cNvPr id="16" name="Fußzeilenplatzhalter 4"/>
          <p:cNvSpPr>
            <a:spLocks noGrp="1"/>
          </p:cNvSpPr>
          <p:nvPr>
            <p:ph type="ftr" sz="quarter" idx="3"/>
          </p:nvPr>
        </p:nvSpPr>
        <p:spPr bwMode="auto">
          <a:xfrm>
            <a:off x="1552505" y="6492875"/>
            <a:ext cx="9025589" cy="365125"/>
          </a:xfrm>
          <a:prstGeom prst="rect">
            <a:avLst/>
          </a:prstGeom>
        </p:spPr>
        <p:txBody>
          <a:bodyPr vert="horz" lIns="91440" tIns="45720" rIns="91440" bIns="45720" rtlCol="0" anchor="ctr"/>
          <a:lstStyle>
            <a:lvl1pPr algn="ctr">
              <a:defRPr sz="1050" b="1">
                <a:solidFill>
                  <a:schemeClr val="tx1">
                    <a:tint val="75000"/>
                  </a:schemeClr>
                </a:solidFill>
              </a:defRPr>
            </a:lvl1pPr>
          </a:lstStyle>
          <a:p>
            <a:pPr>
              <a:defRPr/>
            </a:pPr>
            <a:r>
              <a:rPr lang="de-DE"/>
              <a:t>Training zur Entwicklung kompetenzorientierter, technologiebasierter Prüfungsaufgaben | ASCOT+-Projekt (Förderkennzeichen 21AP001A und 21AP001B)</a:t>
            </a:r>
            <a:endParaRPr lang="de-DE" sz="1050"/>
          </a:p>
        </p:txBody>
      </p:sp>
      <p:grpSp>
        <p:nvGrpSpPr>
          <p:cNvPr id="17" name="Gruppieren 16"/>
          <p:cNvGrpSpPr/>
          <p:nvPr userDrawn="1"/>
        </p:nvGrpSpPr>
        <p:grpSpPr>
          <a:xfrm>
            <a:off x="184195" y="39471"/>
            <a:ext cx="11943257" cy="676075"/>
            <a:chOff x="184195" y="39471"/>
            <a:chExt cx="11943257" cy="676075"/>
          </a:xfrm>
        </p:grpSpPr>
        <p:cxnSp>
          <p:nvCxnSpPr>
            <p:cNvPr id="18" name="Gerader Verbinder 17">
              <a:extLst>
                <a:ext uri="{FF2B5EF4-FFF2-40B4-BE49-F238E27FC236}">
                  <a16:creationId xmlns:a16="http://schemas.microsoft.com/office/drawing/2014/main" id="{43220596-AA63-4FFA-B3CE-5AA0BC6CAA3D}"/>
                </a:ext>
              </a:extLst>
            </p:cNvPr>
            <p:cNvCxnSpPr/>
            <p:nvPr userDrawn="1"/>
          </p:nvCxnSpPr>
          <p:spPr>
            <a:xfrm>
              <a:off x="184195" y="651049"/>
              <a:ext cx="11935606" cy="27735"/>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 name="Gerader Verbinder 18">
              <a:extLst>
                <a:ext uri="{FF2B5EF4-FFF2-40B4-BE49-F238E27FC236}">
                  <a16:creationId xmlns:a16="http://schemas.microsoft.com/office/drawing/2014/main" id="{F3016910-3F0E-4232-BDA5-76647CF9B967}"/>
                </a:ext>
              </a:extLst>
            </p:cNvPr>
            <p:cNvCxnSpPr>
              <a:cxnSpLocks/>
            </p:cNvCxnSpPr>
            <p:nvPr userDrawn="1"/>
          </p:nvCxnSpPr>
          <p:spPr>
            <a:xfrm>
              <a:off x="5203270" y="715546"/>
              <a:ext cx="6924182" cy="0"/>
            </a:xfrm>
            <a:prstGeom prst="line">
              <a:avLst/>
            </a:prstGeom>
            <a:ln w="28575">
              <a:solidFill>
                <a:schemeClr val="accent6"/>
              </a:solidFill>
            </a:ln>
            <a:effectLst>
              <a:softEdge rad="12700"/>
            </a:effectLst>
          </p:spPr>
          <p:style>
            <a:lnRef idx="1">
              <a:schemeClr val="accent3"/>
            </a:lnRef>
            <a:fillRef idx="0">
              <a:schemeClr val="accent3"/>
            </a:fillRef>
            <a:effectRef idx="0">
              <a:schemeClr val="accent3"/>
            </a:effectRef>
            <a:fontRef idx="minor">
              <a:schemeClr val="tx1"/>
            </a:fontRef>
          </p:style>
        </p:cxnSp>
        <p:pic>
          <p:nvPicPr>
            <p:cNvPr id="20" name="Grafik 19">
              <a:extLst>
                <a:ext uri="{FF2B5EF4-FFF2-40B4-BE49-F238E27FC236}">
                  <a16:creationId xmlns:a16="http://schemas.microsoft.com/office/drawing/2014/main" id="{7237CCD3-35D4-44BB-BC63-AF70E4F658E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2461" t="23400" r="3266" b="27600"/>
            <a:stretch/>
          </p:blipFill>
          <p:spPr>
            <a:xfrm>
              <a:off x="10273098" y="57862"/>
              <a:ext cx="1783980" cy="545133"/>
            </a:xfrm>
            <a:prstGeom prst="rect">
              <a:avLst/>
            </a:prstGeom>
          </p:spPr>
        </p:pic>
        <p:pic>
          <p:nvPicPr>
            <p:cNvPr id="21" name="Grafik 20">
              <a:extLst>
                <a:ext uri="{FF2B5EF4-FFF2-40B4-BE49-F238E27FC236}">
                  <a16:creationId xmlns:a16="http://schemas.microsoft.com/office/drawing/2014/main" id="{D883F94D-12E1-4FD7-88C7-8B37AC636FF2}"/>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936" t="49933"/>
            <a:stretch/>
          </p:blipFill>
          <p:spPr>
            <a:xfrm>
              <a:off x="6558709" y="89115"/>
              <a:ext cx="2095469" cy="482627"/>
            </a:xfrm>
            <a:prstGeom prst="rect">
              <a:avLst/>
            </a:prstGeom>
          </p:spPr>
        </p:pic>
        <p:pic>
          <p:nvPicPr>
            <p:cNvPr id="22" name="Grafik 21">
              <a:extLst>
                <a:ext uri="{FF2B5EF4-FFF2-40B4-BE49-F238E27FC236}">
                  <a16:creationId xmlns:a16="http://schemas.microsoft.com/office/drawing/2014/main" id="{A5F303DF-92F9-4030-82D3-7B57E295F9C9}"/>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2982" t="18708" r="13578" b="19961"/>
            <a:stretch/>
          </p:blipFill>
          <p:spPr>
            <a:xfrm>
              <a:off x="5433997" y="41229"/>
              <a:ext cx="1095077" cy="578399"/>
            </a:xfrm>
            <a:prstGeom prst="rect">
              <a:avLst/>
            </a:prstGeom>
          </p:spPr>
        </p:pic>
        <p:pic>
          <p:nvPicPr>
            <p:cNvPr id="23" name="Grafik 22">
              <a:extLst>
                <a:ext uri="{FF2B5EF4-FFF2-40B4-BE49-F238E27FC236}">
                  <a16:creationId xmlns:a16="http://schemas.microsoft.com/office/drawing/2014/main" id="{4FA523C5-D1E3-435F-9445-AA358EDC72D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2658" y="39471"/>
              <a:ext cx="1011059" cy="562864"/>
            </a:xfrm>
            <a:prstGeom prst="rect">
              <a:avLst/>
            </a:prstGeom>
          </p:spPr>
        </p:pic>
        <p:pic>
          <p:nvPicPr>
            <p:cNvPr id="24" name="Grafik 23"/>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409525" y="39471"/>
              <a:ext cx="3174307" cy="566085"/>
            </a:xfrm>
            <a:prstGeom prst="rect">
              <a:avLst/>
            </a:prstGeom>
          </p:spPr>
        </p:pic>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twoObj" preserve="1" userDrawn="1">
  <p:cSld name="Zwei Inhalte">
    <p:spTree>
      <p:nvGrpSpPr>
        <p:cNvPr id="1" name=""/>
        <p:cNvGrpSpPr/>
        <p:nvPr/>
      </p:nvGrpSpPr>
      <p:grpSpPr bwMode="auto">
        <a:xfrm>
          <a:off x="0" y="0"/>
          <a:ext cx="0" cy="0"/>
          <a:chOff x="0" y="0"/>
          <a:chExt cx="0" cy="0"/>
        </a:xfrm>
      </p:grpSpPr>
      <p:sp>
        <p:nvSpPr>
          <p:cNvPr id="4" name="Titel 1"/>
          <p:cNvSpPr>
            <a:spLocks noGrp="1"/>
          </p:cNvSpPr>
          <p:nvPr>
            <p:ph type="title"/>
          </p:nvPr>
        </p:nvSpPr>
        <p:spPr bwMode="auto">
          <a:xfrm>
            <a:off x="424800" y="720000"/>
            <a:ext cx="11160000" cy="540000"/>
          </a:xfrm>
        </p:spPr>
        <p:txBody>
          <a:bodyPr>
            <a:normAutofit/>
          </a:bodyPr>
          <a:lstStyle>
            <a:lvl1pPr>
              <a:defRPr sz="4000"/>
            </a:lvl1pPr>
          </a:lstStyle>
          <a:p>
            <a:pPr>
              <a:defRPr/>
            </a:pPr>
            <a:r>
              <a:rPr lang="de-DE"/>
              <a:t>Titelmasterformat durch Klicken bearbeiten</a:t>
            </a:r>
            <a:endParaRPr/>
          </a:p>
        </p:txBody>
      </p:sp>
      <p:sp>
        <p:nvSpPr>
          <p:cNvPr id="5" name="Inhaltsplatzhalter 2"/>
          <p:cNvSpPr>
            <a:spLocks noGrp="1"/>
          </p:cNvSpPr>
          <p:nvPr>
            <p:ph sz="half" idx="1"/>
          </p:nvPr>
        </p:nvSpPr>
        <p:spPr bwMode="auto">
          <a:xfrm>
            <a:off x="424800" y="1288800"/>
            <a:ext cx="5580000" cy="4888800"/>
          </a:xfrm>
        </p:spPr>
        <p:txBody>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Inhaltsplatzhalter 3"/>
          <p:cNvSpPr>
            <a:spLocks noGrp="1"/>
          </p:cNvSpPr>
          <p:nvPr>
            <p:ph sz="half" idx="2"/>
          </p:nvPr>
        </p:nvSpPr>
        <p:spPr bwMode="auto">
          <a:xfrm>
            <a:off x="6004800" y="1288800"/>
            <a:ext cx="5580000" cy="4888800"/>
          </a:xfrm>
        </p:spPr>
        <p:txBody>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7" name="Datumsplatzhalter 4"/>
          <p:cNvSpPr>
            <a:spLocks noGrp="1"/>
          </p:cNvSpPr>
          <p:nvPr>
            <p:ph type="dt" sz="half" idx="10"/>
          </p:nvPr>
        </p:nvSpPr>
        <p:spPr bwMode="auto"/>
        <p:txBody>
          <a:bodyPr/>
          <a:lstStyle/>
          <a:p>
            <a:pPr>
              <a:defRPr/>
            </a:pPr>
            <a:fld id="{36BEBD0D-3957-4A6D-A028-5B7B0D20C514}" type="datetime1">
              <a:rPr lang="de-DE"/>
              <a:t>23.09.2022</a:t>
            </a:fld>
            <a:endParaRPr lang="de-DE"/>
          </a:p>
        </p:txBody>
      </p:sp>
      <p:sp>
        <p:nvSpPr>
          <p:cNvPr id="8" name="Foliennummernplatzhalter 6"/>
          <p:cNvSpPr>
            <a:spLocks noGrp="1"/>
          </p:cNvSpPr>
          <p:nvPr>
            <p:ph type="sldNum" sz="quarter" idx="12"/>
          </p:nvPr>
        </p:nvSpPr>
        <p:spPr bwMode="auto"/>
        <p:txBody>
          <a:bodyPr/>
          <a:lstStyle/>
          <a:p>
            <a:pPr>
              <a:defRPr/>
            </a:pPr>
            <a:fld id="{A34E550B-A5C8-472B-8C0F-594213A0DDE7}" type="slidenum">
              <a:rPr lang="de-DE"/>
              <a:t>‹Nr.›</a:t>
            </a:fld>
            <a:endParaRPr lang="de-DE"/>
          </a:p>
        </p:txBody>
      </p:sp>
      <p:sp>
        <p:nvSpPr>
          <p:cNvPr id="17" name="Fußzeilenplatzhalter 4"/>
          <p:cNvSpPr>
            <a:spLocks noGrp="1"/>
          </p:cNvSpPr>
          <p:nvPr>
            <p:ph type="ftr" sz="quarter" idx="3"/>
          </p:nvPr>
        </p:nvSpPr>
        <p:spPr bwMode="auto">
          <a:xfrm>
            <a:off x="1552505" y="6492875"/>
            <a:ext cx="9025589" cy="365125"/>
          </a:xfrm>
          <a:prstGeom prst="rect">
            <a:avLst/>
          </a:prstGeom>
        </p:spPr>
        <p:txBody>
          <a:bodyPr vert="horz" lIns="91440" tIns="45720" rIns="91440" bIns="45720" rtlCol="0" anchor="ctr"/>
          <a:lstStyle>
            <a:lvl1pPr algn="ctr">
              <a:defRPr sz="1050" b="1">
                <a:solidFill>
                  <a:schemeClr val="tx1">
                    <a:tint val="75000"/>
                  </a:schemeClr>
                </a:solidFill>
              </a:defRPr>
            </a:lvl1pPr>
          </a:lstStyle>
          <a:p>
            <a:pPr>
              <a:defRPr/>
            </a:pPr>
            <a:r>
              <a:rPr lang="de-DE"/>
              <a:t>Training zur Entwicklung kompetenzorientierter, technologiebasierter Prüfungsaufgaben | ASCOT+-Projekt (Förderkennzeichen 21AP001A und 21AP001B)</a:t>
            </a:r>
            <a:endParaRPr lang="de-DE" sz="1050"/>
          </a:p>
        </p:txBody>
      </p:sp>
      <p:grpSp>
        <p:nvGrpSpPr>
          <p:cNvPr id="18" name="Gruppieren 17"/>
          <p:cNvGrpSpPr/>
          <p:nvPr userDrawn="1"/>
        </p:nvGrpSpPr>
        <p:grpSpPr>
          <a:xfrm>
            <a:off x="184195" y="39471"/>
            <a:ext cx="11943257" cy="676075"/>
            <a:chOff x="184195" y="39471"/>
            <a:chExt cx="11943257" cy="676075"/>
          </a:xfrm>
        </p:grpSpPr>
        <p:cxnSp>
          <p:nvCxnSpPr>
            <p:cNvPr id="19" name="Gerader Verbinder 18">
              <a:extLst>
                <a:ext uri="{FF2B5EF4-FFF2-40B4-BE49-F238E27FC236}">
                  <a16:creationId xmlns:a16="http://schemas.microsoft.com/office/drawing/2014/main" id="{43220596-AA63-4FFA-B3CE-5AA0BC6CAA3D}"/>
                </a:ext>
              </a:extLst>
            </p:cNvPr>
            <p:cNvCxnSpPr/>
            <p:nvPr userDrawn="1"/>
          </p:nvCxnSpPr>
          <p:spPr>
            <a:xfrm>
              <a:off x="184195" y="651049"/>
              <a:ext cx="11935606" cy="27735"/>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 name="Gerader Verbinder 19">
              <a:extLst>
                <a:ext uri="{FF2B5EF4-FFF2-40B4-BE49-F238E27FC236}">
                  <a16:creationId xmlns:a16="http://schemas.microsoft.com/office/drawing/2014/main" id="{F3016910-3F0E-4232-BDA5-76647CF9B967}"/>
                </a:ext>
              </a:extLst>
            </p:cNvPr>
            <p:cNvCxnSpPr>
              <a:cxnSpLocks/>
            </p:cNvCxnSpPr>
            <p:nvPr userDrawn="1"/>
          </p:nvCxnSpPr>
          <p:spPr>
            <a:xfrm>
              <a:off x="5203270" y="715546"/>
              <a:ext cx="6924182" cy="0"/>
            </a:xfrm>
            <a:prstGeom prst="line">
              <a:avLst/>
            </a:prstGeom>
            <a:ln w="28575">
              <a:solidFill>
                <a:schemeClr val="accent6"/>
              </a:solidFill>
            </a:ln>
            <a:effectLst>
              <a:softEdge rad="12700"/>
            </a:effectLst>
          </p:spPr>
          <p:style>
            <a:lnRef idx="1">
              <a:schemeClr val="accent3"/>
            </a:lnRef>
            <a:fillRef idx="0">
              <a:schemeClr val="accent3"/>
            </a:fillRef>
            <a:effectRef idx="0">
              <a:schemeClr val="accent3"/>
            </a:effectRef>
            <a:fontRef idx="minor">
              <a:schemeClr val="tx1"/>
            </a:fontRef>
          </p:style>
        </p:cxnSp>
        <p:pic>
          <p:nvPicPr>
            <p:cNvPr id="21" name="Grafik 20">
              <a:extLst>
                <a:ext uri="{FF2B5EF4-FFF2-40B4-BE49-F238E27FC236}">
                  <a16:creationId xmlns:a16="http://schemas.microsoft.com/office/drawing/2014/main" id="{7237CCD3-35D4-44BB-BC63-AF70E4F658E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2461" t="23400" r="3266" b="27600"/>
            <a:stretch/>
          </p:blipFill>
          <p:spPr>
            <a:xfrm>
              <a:off x="10273098" y="57862"/>
              <a:ext cx="1783980" cy="545133"/>
            </a:xfrm>
            <a:prstGeom prst="rect">
              <a:avLst/>
            </a:prstGeom>
          </p:spPr>
        </p:pic>
        <p:pic>
          <p:nvPicPr>
            <p:cNvPr id="22" name="Grafik 21">
              <a:extLst>
                <a:ext uri="{FF2B5EF4-FFF2-40B4-BE49-F238E27FC236}">
                  <a16:creationId xmlns:a16="http://schemas.microsoft.com/office/drawing/2014/main" id="{D883F94D-12E1-4FD7-88C7-8B37AC636FF2}"/>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936" t="49933"/>
            <a:stretch/>
          </p:blipFill>
          <p:spPr>
            <a:xfrm>
              <a:off x="6558709" y="89115"/>
              <a:ext cx="2095469" cy="482627"/>
            </a:xfrm>
            <a:prstGeom prst="rect">
              <a:avLst/>
            </a:prstGeom>
          </p:spPr>
        </p:pic>
        <p:pic>
          <p:nvPicPr>
            <p:cNvPr id="23" name="Grafik 22">
              <a:extLst>
                <a:ext uri="{FF2B5EF4-FFF2-40B4-BE49-F238E27FC236}">
                  <a16:creationId xmlns:a16="http://schemas.microsoft.com/office/drawing/2014/main" id="{A5F303DF-92F9-4030-82D3-7B57E295F9C9}"/>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2982" t="18708" r="13578" b="19961"/>
            <a:stretch/>
          </p:blipFill>
          <p:spPr>
            <a:xfrm>
              <a:off x="5433997" y="41229"/>
              <a:ext cx="1095077" cy="578399"/>
            </a:xfrm>
            <a:prstGeom prst="rect">
              <a:avLst/>
            </a:prstGeom>
          </p:spPr>
        </p:pic>
        <p:pic>
          <p:nvPicPr>
            <p:cNvPr id="24" name="Grafik 23">
              <a:extLst>
                <a:ext uri="{FF2B5EF4-FFF2-40B4-BE49-F238E27FC236}">
                  <a16:creationId xmlns:a16="http://schemas.microsoft.com/office/drawing/2014/main" id="{4FA523C5-D1E3-435F-9445-AA358EDC72D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2658" y="39471"/>
              <a:ext cx="1011059" cy="562864"/>
            </a:xfrm>
            <a:prstGeom prst="rect">
              <a:avLst/>
            </a:prstGeom>
          </p:spPr>
        </p:pic>
        <p:pic>
          <p:nvPicPr>
            <p:cNvPr id="25" name="Grafik 24"/>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409525" y="39471"/>
              <a:ext cx="3174307" cy="566085"/>
            </a:xfrm>
            <a:prstGeom prst="rect">
              <a:avLst/>
            </a:prstGeom>
          </p:spPr>
        </p:pic>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twoTxTwoObj" preserve="1" userDrawn="1">
  <p:cSld name="Vergleich">
    <p:spTree>
      <p:nvGrpSpPr>
        <p:cNvPr id="1" name=""/>
        <p:cNvGrpSpPr/>
        <p:nvPr/>
      </p:nvGrpSpPr>
      <p:grpSpPr bwMode="auto">
        <a:xfrm>
          <a:off x="0" y="0"/>
          <a:ext cx="0" cy="0"/>
          <a:chOff x="0" y="0"/>
          <a:chExt cx="0" cy="0"/>
        </a:xfrm>
      </p:grpSpPr>
      <p:sp>
        <p:nvSpPr>
          <p:cNvPr id="4" name="Titel 1"/>
          <p:cNvSpPr>
            <a:spLocks noGrp="1"/>
          </p:cNvSpPr>
          <p:nvPr>
            <p:ph type="title"/>
          </p:nvPr>
        </p:nvSpPr>
        <p:spPr bwMode="auto">
          <a:xfrm>
            <a:off x="424800" y="720000"/>
            <a:ext cx="11160000" cy="540000"/>
          </a:xfrm>
        </p:spPr>
        <p:txBody>
          <a:bodyPr>
            <a:noAutofit/>
          </a:bodyPr>
          <a:lstStyle>
            <a:lvl1pPr>
              <a:defRPr sz="4000"/>
            </a:lvl1pPr>
          </a:lstStyle>
          <a:p>
            <a:pPr>
              <a:defRPr/>
            </a:pPr>
            <a:r>
              <a:rPr lang="de-DE"/>
              <a:t>Titelmasterformat durch Klicken bearbeiten</a:t>
            </a:r>
            <a:endParaRPr/>
          </a:p>
        </p:txBody>
      </p:sp>
      <p:sp>
        <p:nvSpPr>
          <p:cNvPr id="5" name="Textplatzhalter 2"/>
          <p:cNvSpPr>
            <a:spLocks noGrp="1"/>
          </p:cNvSpPr>
          <p:nvPr>
            <p:ph type="body" idx="1"/>
          </p:nvPr>
        </p:nvSpPr>
        <p:spPr bwMode="auto">
          <a:xfrm>
            <a:off x="424799" y="1269207"/>
            <a:ext cx="5580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Formatvorlagen des Textmasters bearbeiten</a:t>
            </a:r>
            <a:endParaRPr/>
          </a:p>
        </p:txBody>
      </p:sp>
      <p:sp>
        <p:nvSpPr>
          <p:cNvPr id="6" name="Inhaltsplatzhalter 3"/>
          <p:cNvSpPr>
            <a:spLocks noGrp="1"/>
          </p:cNvSpPr>
          <p:nvPr>
            <p:ph sz="half" idx="2"/>
          </p:nvPr>
        </p:nvSpPr>
        <p:spPr bwMode="auto">
          <a:xfrm>
            <a:off x="425787" y="2093081"/>
            <a:ext cx="5580000" cy="3987837"/>
          </a:xfrm>
        </p:spPr>
        <p:txBody>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7" name="Textplatzhalter 4"/>
          <p:cNvSpPr>
            <a:spLocks noGrp="1"/>
          </p:cNvSpPr>
          <p:nvPr>
            <p:ph type="body" sz="quarter" idx="3"/>
          </p:nvPr>
        </p:nvSpPr>
        <p:spPr bwMode="auto">
          <a:xfrm>
            <a:off x="6004800" y="1270800"/>
            <a:ext cx="5580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Formatvorlagen des Textmasters bearbeiten</a:t>
            </a:r>
            <a:endParaRPr/>
          </a:p>
        </p:txBody>
      </p:sp>
      <p:sp>
        <p:nvSpPr>
          <p:cNvPr id="8" name="Inhaltsplatzhalter 5"/>
          <p:cNvSpPr>
            <a:spLocks noGrp="1"/>
          </p:cNvSpPr>
          <p:nvPr>
            <p:ph sz="quarter" idx="4"/>
          </p:nvPr>
        </p:nvSpPr>
        <p:spPr bwMode="auto">
          <a:xfrm>
            <a:off x="6004800" y="2091600"/>
            <a:ext cx="5580000" cy="3989318"/>
          </a:xfrm>
        </p:spPr>
        <p:txBody>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9" name="Datumsplatzhalter 6"/>
          <p:cNvSpPr>
            <a:spLocks noGrp="1"/>
          </p:cNvSpPr>
          <p:nvPr>
            <p:ph type="dt" sz="half" idx="10"/>
          </p:nvPr>
        </p:nvSpPr>
        <p:spPr bwMode="auto"/>
        <p:txBody>
          <a:bodyPr/>
          <a:lstStyle/>
          <a:p>
            <a:pPr>
              <a:defRPr/>
            </a:pPr>
            <a:fld id="{7DEB949B-5C74-4CC0-928E-23C72F66F8FE}" type="datetime1">
              <a:rPr lang="de-DE"/>
              <a:t>23.09.2022</a:t>
            </a:fld>
            <a:endParaRPr lang="de-DE"/>
          </a:p>
        </p:txBody>
      </p:sp>
      <p:sp>
        <p:nvSpPr>
          <p:cNvPr id="10" name="Foliennummernplatzhalter 8"/>
          <p:cNvSpPr>
            <a:spLocks noGrp="1"/>
          </p:cNvSpPr>
          <p:nvPr>
            <p:ph type="sldNum" sz="quarter" idx="12"/>
          </p:nvPr>
        </p:nvSpPr>
        <p:spPr bwMode="auto"/>
        <p:txBody>
          <a:bodyPr/>
          <a:lstStyle/>
          <a:p>
            <a:pPr>
              <a:defRPr/>
            </a:pPr>
            <a:fld id="{A34E550B-A5C8-472B-8C0F-594213A0DDE7}" type="slidenum">
              <a:rPr lang="de-DE"/>
              <a:t>‹Nr.›</a:t>
            </a:fld>
            <a:endParaRPr lang="de-DE"/>
          </a:p>
        </p:txBody>
      </p:sp>
      <p:sp>
        <p:nvSpPr>
          <p:cNvPr id="19" name="Fußzeilenplatzhalter 4"/>
          <p:cNvSpPr>
            <a:spLocks noGrp="1"/>
          </p:cNvSpPr>
          <p:nvPr>
            <p:ph type="ftr" sz="quarter" idx="13"/>
          </p:nvPr>
        </p:nvSpPr>
        <p:spPr bwMode="auto">
          <a:xfrm>
            <a:off x="1552505" y="6492875"/>
            <a:ext cx="9025589" cy="365125"/>
          </a:xfrm>
          <a:prstGeom prst="rect">
            <a:avLst/>
          </a:prstGeom>
        </p:spPr>
        <p:txBody>
          <a:bodyPr vert="horz" lIns="91440" tIns="45720" rIns="91440" bIns="45720" rtlCol="0" anchor="ctr"/>
          <a:lstStyle>
            <a:lvl1pPr algn="ctr">
              <a:defRPr sz="1050" b="1">
                <a:solidFill>
                  <a:schemeClr val="tx1">
                    <a:tint val="75000"/>
                  </a:schemeClr>
                </a:solidFill>
              </a:defRPr>
            </a:lvl1pPr>
          </a:lstStyle>
          <a:p>
            <a:pPr>
              <a:defRPr/>
            </a:pPr>
            <a:r>
              <a:rPr lang="de-DE"/>
              <a:t>Training zur Entwicklung kompetenzorientierter, technologiebasierter Prüfungsaufgaben | ASCOT+-Projekt (Förderkennzeichen 21AP001A und 21AP001B)</a:t>
            </a:r>
            <a:endParaRPr lang="de-DE" sz="1050"/>
          </a:p>
        </p:txBody>
      </p:sp>
      <p:grpSp>
        <p:nvGrpSpPr>
          <p:cNvPr id="20" name="Gruppieren 19"/>
          <p:cNvGrpSpPr/>
          <p:nvPr userDrawn="1"/>
        </p:nvGrpSpPr>
        <p:grpSpPr>
          <a:xfrm>
            <a:off x="184195" y="39471"/>
            <a:ext cx="11943257" cy="676075"/>
            <a:chOff x="184195" y="39471"/>
            <a:chExt cx="11943257" cy="676075"/>
          </a:xfrm>
        </p:grpSpPr>
        <p:cxnSp>
          <p:nvCxnSpPr>
            <p:cNvPr id="21" name="Gerader Verbinder 20">
              <a:extLst>
                <a:ext uri="{FF2B5EF4-FFF2-40B4-BE49-F238E27FC236}">
                  <a16:creationId xmlns:a16="http://schemas.microsoft.com/office/drawing/2014/main" id="{43220596-AA63-4FFA-B3CE-5AA0BC6CAA3D}"/>
                </a:ext>
              </a:extLst>
            </p:cNvPr>
            <p:cNvCxnSpPr/>
            <p:nvPr userDrawn="1"/>
          </p:nvCxnSpPr>
          <p:spPr>
            <a:xfrm>
              <a:off x="184195" y="651049"/>
              <a:ext cx="11935606" cy="27735"/>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 name="Gerader Verbinder 21">
              <a:extLst>
                <a:ext uri="{FF2B5EF4-FFF2-40B4-BE49-F238E27FC236}">
                  <a16:creationId xmlns:a16="http://schemas.microsoft.com/office/drawing/2014/main" id="{F3016910-3F0E-4232-BDA5-76647CF9B967}"/>
                </a:ext>
              </a:extLst>
            </p:cNvPr>
            <p:cNvCxnSpPr>
              <a:cxnSpLocks/>
            </p:cNvCxnSpPr>
            <p:nvPr userDrawn="1"/>
          </p:nvCxnSpPr>
          <p:spPr>
            <a:xfrm>
              <a:off x="5203270" y="715546"/>
              <a:ext cx="6924182" cy="0"/>
            </a:xfrm>
            <a:prstGeom prst="line">
              <a:avLst/>
            </a:prstGeom>
            <a:ln w="28575">
              <a:solidFill>
                <a:schemeClr val="accent6"/>
              </a:solidFill>
            </a:ln>
            <a:effectLst>
              <a:softEdge rad="12700"/>
            </a:effectLst>
          </p:spPr>
          <p:style>
            <a:lnRef idx="1">
              <a:schemeClr val="accent3"/>
            </a:lnRef>
            <a:fillRef idx="0">
              <a:schemeClr val="accent3"/>
            </a:fillRef>
            <a:effectRef idx="0">
              <a:schemeClr val="accent3"/>
            </a:effectRef>
            <a:fontRef idx="minor">
              <a:schemeClr val="tx1"/>
            </a:fontRef>
          </p:style>
        </p:cxnSp>
        <p:pic>
          <p:nvPicPr>
            <p:cNvPr id="23" name="Grafik 22">
              <a:extLst>
                <a:ext uri="{FF2B5EF4-FFF2-40B4-BE49-F238E27FC236}">
                  <a16:creationId xmlns:a16="http://schemas.microsoft.com/office/drawing/2014/main" id="{7237CCD3-35D4-44BB-BC63-AF70E4F658E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2461" t="23400" r="3266" b="27600"/>
            <a:stretch/>
          </p:blipFill>
          <p:spPr>
            <a:xfrm>
              <a:off x="10273098" y="57862"/>
              <a:ext cx="1783980" cy="545133"/>
            </a:xfrm>
            <a:prstGeom prst="rect">
              <a:avLst/>
            </a:prstGeom>
          </p:spPr>
        </p:pic>
        <p:pic>
          <p:nvPicPr>
            <p:cNvPr id="24" name="Grafik 23">
              <a:extLst>
                <a:ext uri="{FF2B5EF4-FFF2-40B4-BE49-F238E27FC236}">
                  <a16:creationId xmlns:a16="http://schemas.microsoft.com/office/drawing/2014/main" id="{D883F94D-12E1-4FD7-88C7-8B37AC636FF2}"/>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936" t="49933"/>
            <a:stretch/>
          </p:blipFill>
          <p:spPr>
            <a:xfrm>
              <a:off x="6558709" y="89115"/>
              <a:ext cx="2095469" cy="482627"/>
            </a:xfrm>
            <a:prstGeom prst="rect">
              <a:avLst/>
            </a:prstGeom>
          </p:spPr>
        </p:pic>
        <p:pic>
          <p:nvPicPr>
            <p:cNvPr id="25" name="Grafik 24">
              <a:extLst>
                <a:ext uri="{FF2B5EF4-FFF2-40B4-BE49-F238E27FC236}">
                  <a16:creationId xmlns:a16="http://schemas.microsoft.com/office/drawing/2014/main" id="{A5F303DF-92F9-4030-82D3-7B57E295F9C9}"/>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2982" t="18708" r="13578" b="19961"/>
            <a:stretch/>
          </p:blipFill>
          <p:spPr>
            <a:xfrm>
              <a:off x="5433997" y="41229"/>
              <a:ext cx="1095077" cy="578399"/>
            </a:xfrm>
            <a:prstGeom prst="rect">
              <a:avLst/>
            </a:prstGeom>
          </p:spPr>
        </p:pic>
        <p:pic>
          <p:nvPicPr>
            <p:cNvPr id="26" name="Grafik 25">
              <a:extLst>
                <a:ext uri="{FF2B5EF4-FFF2-40B4-BE49-F238E27FC236}">
                  <a16:creationId xmlns:a16="http://schemas.microsoft.com/office/drawing/2014/main" id="{4FA523C5-D1E3-435F-9445-AA358EDC72D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2658" y="39471"/>
              <a:ext cx="1011059" cy="562864"/>
            </a:xfrm>
            <a:prstGeom prst="rect">
              <a:avLst/>
            </a:prstGeom>
          </p:spPr>
        </p:pic>
        <p:pic>
          <p:nvPicPr>
            <p:cNvPr id="27" name="Grafik 2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409525" y="39471"/>
              <a:ext cx="3174307" cy="566085"/>
            </a:xfrm>
            <a:prstGeom prst="rect">
              <a:avLst/>
            </a:prstGeom>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itleOnly" preserve="1" userDrawn="1">
  <p:cSld name="Nur Titel">
    <p:spTree>
      <p:nvGrpSpPr>
        <p:cNvPr id="1" name=""/>
        <p:cNvGrpSpPr/>
        <p:nvPr/>
      </p:nvGrpSpPr>
      <p:grpSpPr bwMode="auto">
        <a:xfrm>
          <a:off x="0" y="0"/>
          <a:ext cx="0" cy="0"/>
          <a:chOff x="0" y="0"/>
          <a:chExt cx="0" cy="0"/>
        </a:xfrm>
      </p:grpSpPr>
      <p:sp>
        <p:nvSpPr>
          <p:cNvPr id="4" name="Titel 1"/>
          <p:cNvSpPr>
            <a:spLocks noGrp="1"/>
          </p:cNvSpPr>
          <p:nvPr>
            <p:ph type="title"/>
          </p:nvPr>
        </p:nvSpPr>
        <p:spPr bwMode="auto">
          <a:xfrm>
            <a:off x="424800" y="720000"/>
            <a:ext cx="11160000" cy="540000"/>
          </a:xfrm>
        </p:spPr>
        <p:txBody>
          <a:bodyPr>
            <a:normAutofit/>
          </a:bodyPr>
          <a:lstStyle>
            <a:lvl1pPr>
              <a:defRPr sz="4000"/>
            </a:lvl1pPr>
          </a:lstStyle>
          <a:p>
            <a:pPr>
              <a:defRPr/>
            </a:pPr>
            <a:r>
              <a:rPr lang="de-DE"/>
              <a:t>Titelmasterformat durch Klicken bearbeiten</a:t>
            </a:r>
            <a:endParaRPr/>
          </a:p>
        </p:txBody>
      </p:sp>
      <p:sp>
        <p:nvSpPr>
          <p:cNvPr id="5" name="Datumsplatzhalter 2"/>
          <p:cNvSpPr>
            <a:spLocks noGrp="1"/>
          </p:cNvSpPr>
          <p:nvPr>
            <p:ph type="dt" sz="half" idx="10"/>
          </p:nvPr>
        </p:nvSpPr>
        <p:spPr bwMode="auto"/>
        <p:txBody>
          <a:bodyPr/>
          <a:lstStyle/>
          <a:p>
            <a:pPr>
              <a:defRPr/>
            </a:pPr>
            <a:fld id="{484F9E1A-9E71-4C98-A2AD-F9D98430E05B}" type="datetime1">
              <a:rPr lang="de-DE"/>
              <a:t>23.09.2022</a:t>
            </a:fld>
            <a:endParaRPr lang="de-DE"/>
          </a:p>
        </p:txBody>
      </p:sp>
      <p:sp>
        <p:nvSpPr>
          <p:cNvPr id="6" name="Foliennummernplatzhalter 4"/>
          <p:cNvSpPr>
            <a:spLocks noGrp="1"/>
          </p:cNvSpPr>
          <p:nvPr>
            <p:ph type="sldNum" sz="quarter" idx="12"/>
          </p:nvPr>
        </p:nvSpPr>
        <p:spPr bwMode="auto"/>
        <p:txBody>
          <a:bodyPr/>
          <a:lstStyle/>
          <a:p>
            <a:pPr>
              <a:defRPr/>
            </a:pPr>
            <a:fld id="{A34E550B-A5C8-472B-8C0F-594213A0DDE7}" type="slidenum">
              <a:rPr lang="de-DE"/>
              <a:t>‹Nr.›</a:t>
            </a:fld>
            <a:endParaRPr lang="de-DE"/>
          </a:p>
        </p:txBody>
      </p:sp>
      <p:sp>
        <p:nvSpPr>
          <p:cNvPr id="15" name="Fußzeilenplatzhalter 4"/>
          <p:cNvSpPr>
            <a:spLocks noGrp="1"/>
          </p:cNvSpPr>
          <p:nvPr>
            <p:ph type="ftr" sz="quarter" idx="3"/>
          </p:nvPr>
        </p:nvSpPr>
        <p:spPr bwMode="auto">
          <a:xfrm>
            <a:off x="1552505" y="6492875"/>
            <a:ext cx="9025589" cy="365125"/>
          </a:xfrm>
          <a:prstGeom prst="rect">
            <a:avLst/>
          </a:prstGeom>
        </p:spPr>
        <p:txBody>
          <a:bodyPr vert="horz" lIns="91440" tIns="45720" rIns="91440" bIns="45720" rtlCol="0" anchor="ctr"/>
          <a:lstStyle>
            <a:lvl1pPr algn="ctr">
              <a:defRPr sz="1050" b="1">
                <a:solidFill>
                  <a:schemeClr val="tx1">
                    <a:tint val="75000"/>
                  </a:schemeClr>
                </a:solidFill>
              </a:defRPr>
            </a:lvl1pPr>
          </a:lstStyle>
          <a:p>
            <a:pPr>
              <a:defRPr/>
            </a:pPr>
            <a:r>
              <a:rPr lang="de-DE"/>
              <a:t>Training zur Entwicklung kompetenzorientierter, technologiebasierter Prüfungsaufgaben | ASCOT+-Projekt (Förderkennzeichen 21AP001A und 21AP001B)</a:t>
            </a:r>
            <a:endParaRPr lang="de-DE" sz="1050"/>
          </a:p>
        </p:txBody>
      </p:sp>
      <p:grpSp>
        <p:nvGrpSpPr>
          <p:cNvPr id="16" name="Gruppieren 15"/>
          <p:cNvGrpSpPr/>
          <p:nvPr userDrawn="1"/>
        </p:nvGrpSpPr>
        <p:grpSpPr>
          <a:xfrm>
            <a:off x="184195" y="39471"/>
            <a:ext cx="11943257" cy="676075"/>
            <a:chOff x="184195" y="39471"/>
            <a:chExt cx="11943257" cy="676075"/>
          </a:xfrm>
        </p:grpSpPr>
        <p:cxnSp>
          <p:nvCxnSpPr>
            <p:cNvPr id="17" name="Gerader Verbinder 16">
              <a:extLst>
                <a:ext uri="{FF2B5EF4-FFF2-40B4-BE49-F238E27FC236}">
                  <a16:creationId xmlns:a16="http://schemas.microsoft.com/office/drawing/2014/main" id="{43220596-AA63-4FFA-B3CE-5AA0BC6CAA3D}"/>
                </a:ext>
              </a:extLst>
            </p:cNvPr>
            <p:cNvCxnSpPr/>
            <p:nvPr userDrawn="1"/>
          </p:nvCxnSpPr>
          <p:spPr>
            <a:xfrm>
              <a:off x="184195" y="651049"/>
              <a:ext cx="11935606" cy="27735"/>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 name="Gerader Verbinder 17">
              <a:extLst>
                <a:ext uri="{FF2B5EF4-FFF2-40B4-BE49-F238E27FC236}">
                  <a16:creationId xmlns:a16="http://schemas.microsoft.com/office/drawing/2014/main" id="{F3016910-3F0E-4232-BDA5-76647CF9B967}"/>
                </a:ext>
              </a:extLst>
            </p:cNvPr>
            <p:cNvCxnSpPr>
              <a:cxnSpLocks/>
            </p:cNvCxnSpPr>
            <p:nvPr userDrawn="1"/>
          </p:nvCxnSpPr>
          <p:spPr>
            <a:xfrm>
              <a:off x="5203270" y="715546"/>
              <a:ext cx="6924182" cy="0"/>
            </a:xfrm>
            <a:prstGeom prst="line">
              <a:avLst/>
            </a:prstGeom>
            <a:ln w="28575">
              <a:solidFill>
                <a:schemeClr val="accent6"/>
              </a:solidFill>
            </a:ln>
            <a:effectLst>
              <a:softEdge rad="12700"/>
            </a:effectLst>
          </p:spPr>
          <p:style>
            <a:lnRef idx="1">
              <a:schemeClr val="accent3"/>
            </a:lnRef>
            <a:fillRef idx="0">
              <a:schemeClr val="accent3"/>
            </a:fillRef>
            <a:effectRef idx="0">
              <a:schemeClr val="accent3"/>
            </a:effectRef>
            <a:fontRef idx="minor">
              <a:schemeClr val="tx1"/>
            </a:fontRef>
          </p:style>
        </p:cxnSp>
        <p:pic>
          <p:nvPicPr>
            <p:cNvPr id="19" name="Grafik 18">
              <a:extLst>
                <a:ext uri="{FF2B5EF4-FFF2-40B4-BE49-F238E27FC236}">
                  <a16:creationId xmlns:a16="http://schemas.microsoft.com/office/drawing/2014/main" id="{7237CCD3-35D4-44BB-BC63-AF70E4F658E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2461" t="23400" r="3266" b="27600"/>
            <a:stretch/>
          </p:blipFill>
          <p:spPr>
            <a:xfrm>
              <a:off x="10273098" y="57862"/>
              <a:ext cx="1783980" cy="545133"/>
            </a:xfrm>
            <a:prstGeom prst="rect">
              <a:avLst/>
            </a:prstGeom>
          </p:spPr>
        </p:pic>
        <p:pic>
          <p:nvPicPr>
            <p:cNvPr id="20" name="Grafik 19">
              <a:extLst>
                <a:ext uri="{FF2B5EF4-FFF2-40B4-BE49-F238E27FC236}">
                  <a16:creationId xmlns:a16="http://schemas.microsoft.com/office/drawing/2014/main" id="{D883F94D-12E1-4FD7-88C7-8B37AC636FF2}"/>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936" t="49933"/>
            <a:stretch/>
          </p:blipFill>
          <p:spPr>
            <a:xfrm>
              <a:off x="6558709" y="89115"/>
              <a:ext cx="2095469" cy="482627"/>
            </a:xfrm>
            <a:prstGeom prst="rect">
              <a:avLst/>
            </a:prstGeom>
          </p:spPr>
        </p:pic>
        <p:pic>
          <p:nvPicPr>
            <p:cNvPr id="21" name="Grafik 20">
              <a:extLst>
                <a:ext uri="{FF2B5EF4-FFF2-40B4-BE49-F238E27FC236}">
                  <a16:creationId xmlns:a16="http://schemas.microsoft.com/office/drawing/2014/main" id="{A5F303DF-92F9-4030-82D3-7B57E295F9C9}"/>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2982" t="18708" r="13578" b="19961"/>
            <a:stretch/>
          </p:blipFill>
          <p:spPr>
            <a:xfrm>
              <a:off x="5433997" y="41229"/>
              <a:ext cx="1095077" cy="578399"/>
            </a:xfrm>
            <a:prstGeom prst="rect">
              <a:avLst/>
            </a:prstGeom>
          </p:spPr>
        </p:pic>
        <p:pic>
          <p:nvPicPr>
            <p:cNvPr id="22" name="Grafik 21">
              <a:extLst>
                <a:ext uri="{FF2B5EF4-FFF2-40B4-BE49-F238E27FC236}">
                  <a16:creationId xmlns:a16="http://schemas.microsoft.com/office/drawing/2014/main" id="{4FA523C5-D1E3-435F-9445-AA358EDC72D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2658" y="39471"/>
              <a:ext cx="1011059" cy="562864"/>
            </a:xfrm>
            <a:prstGeom prst="rect">
              <a:avLst/>
            </a:prstGeom>
          </p:spPr>
        </p:pic>
        <p:pic>
          <p:nvPicPr>
            <p:cNvPr id="23" name="Grafik 2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409525" y="39471"/>
              <a:ext cx="3174307" cy="566085"/>
            </a:xfrm>
            <a:prstGeom prst="rect">
              <a:avLst/>
            </a:prstGeom>
          </p:spPr>
        </p:pic>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type="blank" preserve="1" userDrawn="1">
  <p:cSld name="Leer">
    <p:spTree>
      <p:nvGrpSpPr>
        <p:cNvPr id="1" name=""/>
        <p:cNvGrpSpPr/>
        <p:nvPr/>
      </p:nvGrpSpPr>
      <p:grpSpPr bwMode="auto">
        <a:xfrm>
          <a:off x="0" y="0"/>
          <a:ext cx="0" cy="0"/>
          <a:chOff x="0" y="0"/>
          <a:chExt cx="0" cy="0"/>
        </a:xfrm>
      </p:grpSpPr>
      <p:sp>
        <p:nvSpPr>
          <p:cNvPr id="4" name="Datumsplatzhalter 1"/>
          <p:cNvSpPr>
            <a:spLocks noGrp="1"/>
          </p:cNvSpPr>
          <p:nvPr>
            <p:ph type="dt" sz="half" idx="10"/>
          </p:nvPr>
        </p:nvSpPr>
        <p:spPr bwMode="auto"/>
        <p:txBody>
          <a:bodyPr/>
          <a:lstStyle/>
          <a:p>
            <a:pPr>
              <a:defRPr/>
            </a:pPr>
            <a:fld id="{AFAB3E8E-3F06-46A4-960F-FF11228F85CB}" type="datetime1">
              <a:rPr lang="de-DE"/>
              <a:t>23.09.2022</a:t>
            </a:fld>
            <a:endParaRPr lang="de-DE"/>
          </a:p>
        </p:txBody>
      </p:sp>
      <p:sp>
        <p:nvSpPr>
          <p:cNvPr id="5" name="Foliennummernplatzhalter 3"/>
          <p:cNvSpPr>
            <a:spLocks noGrp="1"/>
          </p:cNvSpPr>
          <p:nvPr>
            <p:ph type="sldNum" sz="quarter" idx="12"/>
          </p:nvPr>
        </p:nvSpPr>
        <p:spPr bwMode="auto"/>
        <p:txBody>
          <a:bodyPr/>
          <a:lstStyle/>
          <a:p>
            <a:pPr>
              <a:defRPr/>
            </a:pPr>
            <a:fld id="{A34E550B-A5C8-472B-8C0F-594213A0DDE7}" type="slidenum">
              <a:rPr lang="de-DE"/>
              <a:t>‹Nr.›</a:t>
            </a:fld>
            <a:endParaRPr lang="de-DE"/>
          </a:p>
        </p:txBody>
      </p:sp>
      <p:sp>
        <p:nvSpPr>
          <p:cNvPr id="14" name="Fußzeilenplatzhalter 4"/>
          <p:cNvSpPr>
            <a:spLocks noGrp="1"/>
          </p:cNvSpPr>
          <p:nvPr>
            <p:ph type="ftr" sz="quarter" idx="3"/>
          </p:nvPr>
        </p:nvSpPr>
        <p:spPr bwMode="auto">
          <a:xfrm>
            <a:off x="1552505" y="6492875"/>
            <a:ext cx="9025589" cy="365125"/>
          </a:xfrm>
          <a:prstGeom prst="rect">
            <a:avLst/>
          </a:prstGeom>
        </p:spPr>
        <p:txBody>
          <a:bodyPr vert="horz" lIns="91440" tIns="45720" rIns="91440" bIns="45720" rtlCol="0" anchor="ctr"/>
          <a:lstStyle>
            <a:lvl1pPr algn="ctr">
              <a:defRPr sz="1050" b="1">
                <a:solidFill>
                  <a:schemeClr val="tx1">
                    <a:tint val="75000"/>
                  </a:schemeClr>
                </a:solidFill>
              </a:defRPr>
            </a:lvl1pPr>
          </a:lstStyle>
          <a:p>
            <a:pPr>
              <a:defRPr/>
            </a:pPr>
            <a:r>
              <a:rPr lang="de-DE"/>
              <a:t>Training zur Entwicklung kompetenzorientierter, technologiebasierter Prüfungsaufgaben | ASCOT+-Projekt (Förderkennzeichen 21AP001A und 21AP001B)</a:t>
            </a:r>
            <a:endParaRPr lang="de-DE" sz="1050"/>
          </a:p>
        </p:txBody>
      </p:sp>
      <p:grpSp>
        <p:nvGrpSpPr>
          <p:cNvPr id="15" name="Gruppieren 14"/>
          <p:cNvGrpSpPr/>
          <p:nvPr userDrawn="1"/>
        </p:nvGrpSpPr>
        <p:grpSpPr>
          <a:xfrm>
            <a:off x="184195" y="39471"/>
            <a:ext cx="11943257" cy="676075"/>
            <a:chOff x="184195" y="39471"/>
            <a:chExt cx="11943257" cy="676075"/>
          </a:xfrm>
        </p:grpSpPr>
        <p:cxnSp>
          <p:nvCxnSpPr>
            <p:cNvPr id="16" name="Gerader Verbinder 15">
              <a:extLst>
                <a:ext uri="{FF2B5EF4-FFF2-40B4-BE49-F238E27FC236}">
                  <a16:creationId xmlns:a16="http://schemas.microsoft.com/office/drawing/2014/main" id="{43220596-AA63-4FFA-B3CE-5AA0BC6CAA3D}"/>
                </a:ext>
              </a:extLst>
            </p:cNvPr>
            <p:cNvCxnSpPr/>
            <p:nvPr userDrawn="1"/>
          </p:nvCxnSpPr>
          <p:spPr>
            <a:xfrm>
              <a:off x="184195" y="651049"/>
              <a:ext cx="11935606" cy="27735"/>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 name="Gerader Verbinder 16">
              <a:extLst>
                <a:ext uri="{FF2B5EF4-FFF2-40B4-BE49-F238E27FC236}">
                  <a16:creationId xmlns:a16="http://schemas.microsoft.com/office/drawing/2014/main" id="{F3016910-3F0E-4232-BDA5-76647CF9B967}"/>
                </a:ext>
              </a:extLst>
            </p:cNvPr>
            <p:cNvCxnSpPr>
              <a:cxnSpLocks/>
            </p:cNvCxnSpPr>
            <p:nvPr userDrawn="1"/>
          </p:nvCxnSpPr>
          <p:spPr>
            <a:xfrm>
              <a:off x="5203270" y="715546"/>
              <a:ext cx="6924182" cy="0"/>
            </a:xfrm>
            <a:prstGeom prst="line">
              <a:avLst/>
            </a:prstGeom>
            <a:ln w="28575">
              <a:solidFill>
                <a:schemeClr val="accent6"/>
              </a:solidFill>
            </a:ln>
            <a:effectLst>
              <a:softEdge rad="12700"/>
            </a:effectLst>
          </p:spPr>
          <p:style>
            <a:lnRef idx="1">
              <a:schemeClr val="accent3"/>
            </a:lnRef>
            <a:fillRef idx="0">
              <a:schemeClr val="accent3"/>
            </a:fillRef>
            <a:effectRef idx="0">
              <a:schemeClr val="accent3"/>
            </a:effectRef>
            <a:fontRef idx="minor">
              <a:schemeClr val="tx1"/>
            </a:fontRef>
          </p:style>
        </p:cxnSp>
        <p:pic>
          <p:nvPicPr>
            <p:cNvPr id="18" name="Grafik 17">
              <a:extLst>
                <a:ext uri="{FF2B5EF4-FFF2-40B4-BE49-F238E27FC236}">
                  <a16:creationId xmlns:a16="http://schemas.microsoft.com/office/drawing/2014/main" id="{7237CCD3-35D4-44BB-BC63-AF70E4F658E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2461" t="23400" r="3266" b="27600"/>
            <a:stretch/>
          </p:blipFill>
          <p:spPr>
            <a:xfrm>
              <a:off x="10273098" y="57862"/>
              <a:ext cx="1783980" cy="545133"/>
            </a:xfrm>
            <a:prstGeom prst="rect">
              <a:avLst/>
            </a:prstGeom>
          </p:spPr>
        </p:pic>
        <p:pic>
          <p:nvPicPr>
            <p:cNvPr id="19" name="Grafik 18">
              <a:extLst>
                <a:ext uri="{FF2B5EF4-FFF2-40B4-BE49-F238E27FC236}">
                  <a16:creationId xmlns:a16="http://schemas.microsoft.com/office/drawing/2014/main" id="{D883F94D-12E1-4FD7-88C7-8B37AC636FF2}"/>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936" t="49933"/>
            <a:stretch/>
          </p:blipFill>
          <p:spPr>
            <a:xfrm>
              <a:off x="6558709" y="89115"/>
              <a:ext cx="2095469" cy="482627"/>
            </a:xfrm>
            <a:prstGeom prst="rect">
              <a:avLst/>
            </a:prstGeom>
          </p:spPr>
        </p:pic>
        <p:pic>
          <p:nvPicPr>
            <p:cNvPr id="20" name="Grafik 19">
              <a:extLst>
                <a:ext uri="{FF2B5EF4-FFF2-40B4-BE49-F238E27FC236}">
                  <a16:creationId xmlns:a16="http://schemas.microsoft.com/office/drawing/2014/main" id="{A5F303DF-92F9-4030-82D3-7B57E295F9C9}"/>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2982" t="18708" r="13578" b="19961"/>
            <a:stretch/>
          </p:blipFill>
          <p:spPr>
            <a:xfrm>
              <a:off x="5433997" y="41229"/>
              <a:ext cx="1095077" cy="578399"/>
            </a:xfrm>
            <a:prstGeom prst="rect">
              <a:avLst/>
            </a:prstGeom>
          </p:spPr>
        </p:pic>
        <p:pic>
          <p:nvPicPr>
            <p:cNvPr id="21" name="Grafik 20">
              <a:extLst>
                <a:ext uri="{FF2B5EF4-FFF2-40B4-BE49-F238E27FC236}">
                  <a16:creationId xmlns:a16="http://schemas.microsoft.com/office/drawing/2014/main" id="{4FA523C5-D1E3-435F-9445-AA358EDC72D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2658" y="39471"/>
              <a:ext cx="1011059" cy="562864"/>
            </a:xfrm>
            <a:prstGeom prst="rect">
              <a:avLst/>
            </a:prstGeom>
          </p:spPr>
        </p:pic>
        <p:pic>
          <p:nvPicPr>
            <p:cNvPr id="22" name="Grafik 2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409525" y="39471"/>
              <a:ext cx="3174307" cy="566085"/>
            </a:xfrm>
            <a:prstGeom prst="rect">
              <a:avLst/>
            </a:prstGeom>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objTx" preserve="1" userDrawn="1">
  <p:cSld name="Inhalt mit Überschrift">
    <p:spTree>
      <p:nvGrpSpPr>
        <p:cNvPr id="1" name=""/>
        <p:cNvGrpSpPr/>
        <p:nvPr/>
      </p:nvGrpSpPr>
      <p:grpSpPr bwMode="auto">
        <a:xfrm>
          <a:off x="0" y="0"/>
          <a:ext cx="0" cy="0"/>
          <a:chOff x="0" y="0"/>
          <a:chExt cx="0" cy="0"/>
        </a:xfrm>
      </p:grpSpPr>
      <p:sp>
        <p:nvSpPr>
          <p:cNvPr id="4" name="Titel 1"/>
          <p:cNvSpPr>
            <a:spLocks noGrp="1"/>
          </p:cNvSpPr>
          <p:nvPr>
            <p:ph type="title"/>
          </p:nvPr>
        </p:nvSpPr>
        <p:spPr bwMode="auto">
          <a:xfrm>
            <a:off x="424800" y="720000"/>
            <a:ext cx="3932237" cy="1319500"/>
          </a:xfrm>
        </p:spPr>
        <p:txBody>
          <a:bodyPr anchor="b"/>
          <a:lstStyle>
            <a:lvl1pPr>
              <a:defRPr sz="3200"/>
            </a:lvl1pPr>
          </a:lstStyle>
          <a:p>
            <a:pPr>
              <a:defRPr/>
            </a:pPr>
            <a:r>
              <a:rPr lang="de-DE"/>
              <a:t>Titelmasterformat durch Klicken bearbeiten</a:t>
            </a:r>
            <a:endParaRPr/>
          </a:p>
        </p:txBody>
      </p:sp>
      <p:sp>
        <p:nvSpPr>
          <p:cNvPr id="5" name="Inhaltsplatzhalter 2"/>
          <p:cNvSpPr>
            <a:spLocks noGrp="1"/>
          </p:cNvSpPr>
          <p:nvPr>
            <p:ph idx="1"/>
          </p:nvPr>
        </p:nvSpPr>
        <p:spPr bwMode="auto">
          <a:xfrm>
            <a:off x="5183188" y="720000"/>
            <a:ext cx="6172200" cy="51327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Textplatzhalter 3"/>
          <p:cNvSpPr>
            <a:spLocks noGrp="1"/>
          </p:cNvSpPr>
          <p:nvPr>
            <p:ph type="body" sz="half" idx="2"/>
          </p:nvPr>
        </p:nvSpPr>
        <p:spPr bwMode="auto">
          <a:xfrm>
            <a:off x="424800" y="20412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de-DE"/>
              <a:t>Formatvorlagen des Textmasters bearbeiten</a:t>
            </a:r>
            <a:endParaRPr/>
          </a:p>
        </p:txBody>
      </p:sp>
      <p:sp>
        <p:nvSpPr>
          <p:cNvPr id="7" name="Datumsplatzhalter 4"/>
          <p:cNvSpPr>
            <a:spLocks noGrp="1"/>
          </p:cNvSpPr>
          <p:nvPr>
            <p:ph type="dt" sz="half" idx="10"/>
          </p:nvPr>
        </p:nvSpPr>
        <p:spPr bwMode="auto"/>
        <p:txBody>
          <a:bodyPr/>
          <a:lstStyle/>
          <a:p>
            <a:pPr>
              <a:defRPr/>
            </a:pPr>
            <a:fld id="{B2C24937-0CC6-417A-A95B-64385F49D715}" type="datetime1">
              <a:rPr lang="de-DE"/>
              <a:t>23.09.2022</a:t>
            </a:fld>
            <a:endParaRPr lang="de-DE"/>
          </a:p>
        </p:txBody>
      </p:sp>
      <p:sp>
        <p:nvSpPr>
          <p:cNvPr id="8" name="Foliennummernplatzhalter 6"/>
          <p:cNvSpPr>
            <a:spLocks noGrp="1"/>
          </p:cNvSpPr>
          <p:nvPr>
            <p:ph type="sldNum" sz="quarter" idx="12"/>
          </p:nvPr>
        </p:nvSpPr>
        <p:spPr bwMode="auto"/>
        <p:txBody>
          <a:bodyPr/>
          <a:lstStyle/>
          <a:p>
            <a:pPr>
              <a:defRPr/>
            </a:pPr>
            <a:fld id="{A34E550B-A5C8-472B-8C0F-594213A0DDE7}" type="slidenum">
              <a:rPr lang="de-DE"/>
              <a:t>‹Nr.›</a:t>
            </a:fld>
            <a:endParaRPr lang="de-DE"/>
          </a:p>
        </p:txBody>
      </p:sp>
      <p:sp>
        <p:nvSpPr>
          <p:cNvPr id="17" name="Fußzeilenplatzhalter 4"/>
          <p:cNvSpPr>
            <a:spLocks noGrp="1"/>
          </p:cNvSpPr>
          <p:nvPr>
            <p:ph type="ftr" sz="quarter" idx="3"/>
          </p:nvPr>
        </p:nvSpPr>
        <p:spPr bwMode="auto">
          <a:xfrm>
            <a:off x="1552505" y="6492875"/>
            <a:ext cx="9025589" cy="365125"/>
          </a:xfrm>
          <a:prstGeom prst="rect">
            <a:avLst/>
          </a:prstGeom>
        </p:spPr>
        <p:txBody>
          <a:bodyPr vert="horz" lIns="91440" tIns="45720" rIns="91440" bIns="45720" rtlCol="0" anchor="ctr"/>
          <a:lstStyle>
            <a:lvl1pPr algn="ctr">
              <a:defRPr sz="1050" b="1">
                <a:solidFill>
                  <a:schemeClr val="tx1">
                    <a:tint val="75000"/>
                  </a:schemeClr>
                </a:solidFill>
              </a:defRPr>
            </a:lvl1pPr>
          </a:lstStyle>
          <a:p>
            <a:pPr>
              <a:defRPr/>
            </a:pPr>
            <a:r>
              <a:rPr lang="de-DE"/>
              <a:t>Training zur Entwicklung kompetenzorientierter, technologiebasierter Prüfungsaufgaben | ASCOT+-Projekt (Förderkennzeichen 21AP001A und 21AP001B)</a:t>
            </a:r>
            <a:endParaRPr lang="de-DE" sz="1050"/>
          </a:p>
        </p:txBody>
      </p:sp>
      <p:grpSp>
        <p:nvGrpSpPr>
          <p:cNvPr id="18" name="Gruppieren 17"/>
          <p:cNvGrpSpPr/>
          <p:nvPr userDrawn="1"/>
        </p:nvGrpSpPr>
        <p:grpSpPr>
          <a:xfrm>
            <a:off x="184195" y="39471"/>
            <a:ext cx="11943257" cy="676075"/>
            <a:chOff x="184195" y="39471"/>
            <a:chExt cx="11943257" cy="676075"/>
          </a:xfrm>
        </p:grpSpPr>
        <p:cxnSp>
          <p:nvCxnSpPr>
            <p:cNvPr id="19" name="Gerader Verbinder 18">
              <a:extLst>
                <a:ext uri="{FF2B5EF4-FFF2-40B4-BE49-F238E27FC236}">
                  <a16:creationId xmlns:a16="http://schemas.microsoft.com/office/drawing/2014/main" id="{43220596-AA63-4FFA-B3CE-5AA0BC6CAA3D}"/>
                </a:ext>
              </a:extLst>
            </p:cNvPr>
            <p:cNvCxnSpPr/>
            <p:nvPr userDrawn="1"/>
          </p:nvCxnSpPr>
          <p:spPr>
            <a:xfrm>
              <a:off x="184195" y="651049"/>
              <a:ext cx="11935606" cy="27735"/>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 name="Gerader Verbinder 19">
              <a:extLst>
                <a:ext uri="{FF2B5EF4-FFF2-40B4-BE49-F238E27FC236}">
                  <a16:creationId xmlns:a16="http://schemas.microsoft.com/office/drawing/2014/main" id="{F3016910-3F0E-4232-BDA5-76647CF9B967}"/>
                </a:ext>
              </a:extLst>
            </p:cNvPr>
            <p:cNvCxnSpPr>
              <a:cxnSpLocks/>
            </p:cNvCxnSpPr>
            <p:nvPr userDrawn="1"/>
          </p:nvCxnSpPr>
          <p:spPr>
            <a:xfrm>
              <a:off x="5203270" y="715546"/>
              <a:ext cx="6924182" cy="0"/>
            </a:xfrm>
            <a:prstGeom prst="line">
              <a:avLst/>
            </a:prstGeom>
            <a:ln w="28575">
              <a:solidFill>
                <a:schemeClr val="accent6"/>
              </a:solidFill>
            </a:ln>
            <a:effectLst>
              <a:softEdge rad="12700"/>
            </a:effectLst>
          </p:spPr>
          <p:style>
            <a:lnRef idx="1">
              <a:schemeClr val="accent3"/>
            </a:lnRef>
            <a:fillRef idx="0">
              <a:schemeClr val="accent3"/>
            </a:fillRef>
            <a:effectRef idx="0">
              <a:schemeClr val="accent3"/>
            </a:effectRef>
            <a:fontRef idx="minor">
              <a:schemeClr val="tx1"/>
            </a:fontRef>
          </p:style>
        </p:cxnSp>
        <p:pic>
          <p:nvPicPr>
            <p:cNvPr id="21" name="Grafik 20">
              <a:extLst>
                <a:ext uri="{FF2B5EF4-FFF2-40B4-BE49-F238E27FC236}">
                  <a16:creationId xmlns:a16="http://schemas.microsoft.com/office/drawing/2014/main" id="{7237CCD3-35D4-44BB-BC63-AF70E4F658E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2461" t="23400" r="3266" b="27600"/>
            <a:stretch/>
          </p:blipFill>
          <p:spPr>
            <a:xfrm>
              <a:off x="10273098" y="57862"/>
              <a:ext cx="1783980" cy="545133"/>
            </a:xfrm>
            <a:prstGeom prst="rect">
              <a:avLst/>
            </a:prstGeom>
          </p:spPr>
        </p:pic>
        <p:pic>
          <p:nvPicPr>
            <p:cNvPr id="22" name="Grafik 21">
              <a:extLst>
                <a:ext uri="{FF2B5EF4-FFF2-40B4-BE49-F238E27FC236}">
                  <a16:creationId xmlns:a16="http://schemas.microsoft.com/office/drawing/2014/main" id="{D883F94D-12E1-4FD7-88C7-8B37AC636FF2}"/>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936" t="49933"/>
            <a:stretch/>
          </p:blipFill>
          <p:spPr>
            <a:xfrm>
              <a:off x="6558709" y="89115"/>
              <a:ext cx="2095469" cy="482627"/>
            </a:xfrm>
            <a:prstGeom prst="rect">
              <a:avLst/>
            </a:prstGeom>
          </p:spPr>
        </p:pic>
        <p:pic>
          <p:nvPicPr>
            <p:cNvPr id="23" name="Grafik 22">
              <a:extLst>
                <a:ext uri="{FF2B5EF4-FFF2-40B4-BE49-F238E27FC236}">
                  <a16:creationId xmlns:a16="http://schemas.microsoft.com/office/drawing/2014/main" id="{A5F303DF-92F9-4030-82D3-7B57E295F9C9}"/>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2982" t="18708" r="13578" b="19961"/>
            <a:stretch/>
          </p:blipFill>
          <p:spPr>
            <a:xfrm>
              <a:off x="5433997" y="41229"/>
              <a:ext cx="1095077" cy="578399"/>
            </a:xfrm>
            <a:prstGeom prst="rect">
              <a:avLst/>
            </a:prstGeom>
          </p:spPr>
        </p:pic>
        <p:pic>
          <p:nvPicPr>
            <p:cNvPr id="24" name="Grafik 23">
              <a:extLst>
                <a:ext uri="{FF2B5EF4-FFF2-40B4-BE49-F238E27FC236}">
                  <a16:creationId xmlns:a16="http://schemas.microsoft.com/office/drawing/2014/main" id="{4FA523C5-D1E3-435F-9445-AA358EDC72D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2658" y="39471"/>
              <a:ext cx="1011059" cy="562864"/>
            </a:xfrm>
            <a:prstGeom prst="rect">
              <a:avLst/>
            </a:prstGeom>
          </p:spPr>
        </p:pic>
        <p:pic>
          <p:nvPicPr>
            <p:cNvPr id="25" name="Grafik 24"/>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409525" y="39471"/>
              <a:ext cx="3174307" cy="566085"/>
            </a:xfrm>
            <a:prstGeom prst="rect">
              <a:avLst/>
            </a:prstGeom>
          </p:spPr>
        </p:pic>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picTx" preserve="1" userDrawn="1">
  <p:cSld name="Bild mit Überschrift">
    <p:spTree>
      <p:nvGrpSpPr>
        <p:cNvPr id="1" name=""/>
        <p:cNvGrpSpPr/>
        <p:nvPr/>
      </p:nvGrpSpPr>
      <p:grpSpPr bwMode="auto">
        <a:xfrm>
          <a:off x="0" y="0"/>
          <a:ext cx="0" cy="0"/>
          <a:chOff x="0" y="0"/>
          <a:chExt cx="0" cy="0"/>
        </a:xfrm>
      </p:grpSpPr>
      <p:sp>
        <p:nvSpPr>
          <p:cNvPr id="4" name="Titel 1"/>
          <p:cNvSpPr>
            <a:spLocks noGrp="1"/>
          </p:cNvSpPr>
          <p:nvPr>
            <p:ph type="title"/>
          </p:nvPr>
        </p:nvSpPr>
        <p:spPr bwMode="auto">
          <a:xfrm>
            <a:off x="424800" y="720000"/>
            <a:ext cx="3932237" cy="1600200"/>
          </a:xfrm>
        </p:spPr>
        <p:txBody>
          <a:bodyPr anchor="b"/>
          <a:lstStyle>
            <a:lvl1pPr>
              <a:defRPr sz="3200"/>
            </a:lvl1pPr>
          </a:lstStyle>
          <a:p>
            <a:pPr>
              <a:defRPr/>
            </a:pPr>
            <a:r>
              <a:rPr lang="de-DE"/>
              <a:t>Titelmasterformat durch Klicken bearbeiten</a:t>
            </a:r>
            <a:endParaRPr/>
          </a:p>
        </p:txBody>
      </p:sp>
      <p:sp>
        <p:nvSpPr>
          <p:cNvPr id="5" name="Bildplatzhalter 2"/>
          <p:cNvSpPr>
            <a:spLocks noGrp="1"/>
          </p:cNvSpPr>
          <p:nvPr>
            <p:ph type="pic" idx="1"/>
          </p:nvPr>
        </p:nvSpPr>
        <p:spPr bwMode="auto">
          <a:xfrm>
            <a:off x="5183188" y="720000"/>
            <a:ext cx="6172200" cy="51489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endParaRPr lang="de-DE"/>
          </a:p>
        </p:txBody>
      </p:sp>
      <p:sp>
        <p:nvSpPr>
          <p:cNvPr id="6" name="Textplatzhalter 3"/>
          <p:cNvSpPr>
            <a:spLocks noGrp="1"/>
          </p:cNvSpPr>
          <p:nvPr>
            <p:ph type="body" sz="half" idx="2"/>
          </p:nvPr>
        </p:nvSpPr>
        <p:spPr bwMode="auto">
          <a:xfrm>
            <a:off x="424800" y="2320200"/>
            <a:ext cx="3932237" cy="35487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de-DE"/>
              <a:t>Formatvorlagen des Textmasters bearbeiten</a:t>
            </a:r>
            <a:endParaRPr/>
          </a:p>
        </p:txBody>
      </p:sp>
      <p:sp>
        <p:nvSpPr>
          <p:cNvPr id="7" name="Datumsplatzhalter 4"/>
          <p:cNvSpPr>
            <a:spLocks noGrp="1"/>
          </p:cNvSpPr>
          <p:nvPr>
            <p:ph type="dt" sz="half" idx="10"/>
          </p:nvPr>
        </p:nvSpPr>
        <p:spPr bwMode="auto"/>
        <p:txBody>
          <a:bodyPr/>
          <a:lstStyle/>
          <a:p>
            <a:pPr>
              <a:defRPr/>
            </a:pPr>
            <a:fld id="{832C453A-020A-4A43-A9B5-31CD7E13AF46}" type="datetime1">
              <a:rPr lang="de-DE"/>
              <a:t>23.09.2022</a:t>
            </a:fld>
            <a:endParaRPr lang="de-DE"/>
          </a:p>
        </p:txBody>
      </p:sp>
      <p:sp>
        <p:nvSpPr>
          <p:cNvPr id="8" name="Foliennummernplatzhalter 6"/>
          <p:cNvSpPr>
            <a:spLocks noGrp="1"/>
          </p:cNvSpPr>
          <p:nvPr>
            <p:ph type="sldNum" sz="quarter" idx="12"/>
          </p:nvPr>
        </p:nvSpPr>
        <p:spPr bwMode="auto"/>
        <p:txBody>
          <a:bodyPr/>
          <a:lstStyle/>
          <a:p>
            <a:pPr>
              <a:defRPr/>
            </a:pPr>
            <a:fld id="{A34E550B-A5C8-472B-8C0F-594213A0DDE7}" type="slidenum">
              <a:rPr lang="de-DE"/>
              <a:t>‹Nr.›</a:t>
            </a:fld>
            <a:endParaRPr lang="de-DE"/>
          </a:p>
        </p:txBody>
      </p:sp>
      <p:sp>
        <p:nvSpPr>
          <p:cNvPr id="17" name="Fußzeilenplatzhalter 4"/>
          <p:cNvSpPr>
            <a:spLocks noGrp="1"/>
          </p:cNvSpPr>
          <p:nvPr>
            <p:ph type="ftr" sz="quarter" idx="3"/>
          </p:nvPr>
        </p:nvSpPr>
        <p:spPr bwMode="auto">
          <a:xfrm>
            <a:off x="1552505" y="6492875"/>
            <a:ext cx="9025589" cy="365125"/>
          </a:xfrm>
          <a:prstGeom prst="rect">
            <a:avLst/>
          </a:prstGeom>
        </p:spPr>
        <p:txBody>
          <a:bodyPr vert="horz" lIns="91440" tIns="45720" rIns="91440" bIns="45720" rtlCol="0" anchor="ctr"/>
          <a:lstStyle>
            <a:lvl1pPr algn="ctr">
              <a:defRPr sz="1050" b="1">
                <a:solidFill>
                  <a:schemeClr val="tx1">
                    <a:tint val="75000"/>
                  </a:schemeClr>
                </a:solidFill>
              </a:defRPr>
            </a:lvl1pPr>
          </a:lstStyle>
          <a:p>
            <a:pPr>
              <a:defRPr/>
            </a:pPr>
            <a:r>
              <a:rPr lang="de-DE"/>
              <a:t>Training zur Entwicklung kompetenzorientierter, technologiebasierter Prüfungsaufgaben | ASCOT+-Projekt (Förderkennzeichen 21AP001A und 21AP001B)</a:t>
            </a:r>
            <a:endParaRPr lang="de-DE" sz="1050"/>
          </a:p>
        </p:txBody>
      </p:sp>
      <p:grpSp>
        <p:nvGrpSpPr>
          <p:cNvPr id="18" name="Gruppieren 17"/>
          <p:cNvGrpSpPr/>
          <p:nvPr userDrawn="1"/>
        </p:nvGrpSpPr>
        <p:grpSpPr>
          <a:xfrm>
            <a:off x="184195" y="39471"/>
            <a:ext cx="11943257" cy="676075"/>
            <a:chOff x="184195" y="39471"/>
            <a:chExt cx="11943257" cy="676075"/>
          </a:xfrm>
        </p:grpSpPr>
        <p:cxnSp>
          <p:nvCxnSpPr>
            <p:cNvPr id="19" name="Gerader Verbinder 18">
              <a:extLst>
                <a:ext uri="{FF2B5EF4-FFF2-40B4-BE49-F238E27FC236}">
                  <a16:creationId xmlns:a16="http://schemas.microsoft.com/office/drawing/2014/main" id="{43220596-AA63-4FFA-B3CE-5AA0BC6CAA3D}"/>
                </a:ext>
              </a:extLst>
            </p:cNvPr>
            <p:cNvCxnSpPr/>
            <p:nvPr userDrawn="1"/>
          </p:nvCxnSpPr>
          <p:spPr>
            <a:xfrm>
              <a:off x="184195" y="651049"/>
              <a:ext cx="11935606" cy="27735"/>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 name="Gerader Verbinder 19">
              <a:extLst>
                <a:ext uri="{FF2B5EF4-FFF2-40B4-BE49-F238E27FC236}">
                  <a16:creationId xmlns:a16="http://schemas.microsoft.com/office/drawing/2014/main" id="{F3016910-3F0E-4232-BDA5-76647CF9B967}"/>
                </a:ext>
              </a:extLst>
            </p:cNvPr>
            <p:cNvCxnSpPr>
              <a:cxnSpLocks/>
            </p:cNvCxnSpPr>
            <p:nvPr userDrawn="1"/>
          </p:nvCxnSpPr>
          <p:spPr>
            <a:xfrm>
              <a:off x="5203270" y="715546"/>
              <a:ext cx="6924182" cy="0"/>
            </a:xfrm>
            <a:prstGeom prst="line">
              <a:avLst/>
            </a:prstGeom>
            <a:ln w="28575">
              <a:solidFill>
                <a:schemeClr val="accent6"/>
              </a:solidFill>
            </a:ln>
            <a:effectLst>
              <a:softEdge rad="12700"/>
            </a:effectLst>
          </p:spPr>
          <p:style>
            <a:lnRef idx="1">
              <a:schemeClr val="accent3"/>
            </a:lnRef>
            <a:fillRef idx="0">
              <a:schemeClr val="accent3"/>
            </a:fillRef>
            <a:effectRef idx="0">
              <a:schemeClr val="accent3"/>
            </a:effectRef>
            <a:fontRef idx="minor">
              <a:schemeClr val="tx1"/>
            </a:fontRef>
          </p:style>
        </p:cxnSp>
        <p:pic>
          <p:nvPicPr>
            <p:cNvPr id="21" name="Grafik 20">
              <a:extLst>
                <a:ext uri="{FF2B5EF4-FFF2-40B4-BE49-F238E27FC236}">
                  <a16:creationId xmlns:a16="http://schemas.microsoft.com/office/drawing/2014/main" id="{7237CCD3-35D4-44BB-BC63-AF70E4F658E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2461" t="23400" r="3266" b="27600"/>
            <a:stretch/>
          </p:blipFill>
          <p:spPr>
            <a:xfrm>
              <a:off x="10273098" y="57862"/>
              <a:ext cx="1783980" cy="545133"/>
            </a:xfrm>
            <a:prstGeom prst="rect">
              <a:avLst/>
            </a:prstGeom>
          </p:spPr>
        </p:pic>
        <p:pic>
          <p:nvPicPr>
            <p:cNvPr id="22" name="Grafik 21">
              <a:extLst>
                <a:ext uri="{FF2B5EF4-FFF2-40B4-BE49-F238E27FC236}">
                  <a16:creationId xmlns:a16="http://schemas.microsoft.com/office/drawing/2014/main" id="{D883F94D-12E1-4FD7-88C7-8B37AC636FF2}"/>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936" t="49933"/>
            <a:stretch/>
          </p:blipFill>
          <p:spPr>
            <a:xfrm>
              <a:off x="6558709" y="89115"/>
              <a:ext cx="2095469" cy="482627"/>
            </a:xfrm>
            <a:prstGeom prst="rect">
              <a:avLst/>
            </a:prstGeom>
          </p:spPr>
        </p:pic>
        <p:pic>
          <p:nvPicPr>
            <p:cNvPr id="23" name="Grafik 22">
              <a:extLst>
                <a:ext uri="{FF2B5EF4-FFF2-40B4-BE49-F238E27FC236}">
                  <a16:creationId xmlns:a16="http://schemas.microsoft.com/office/drawing/2014/main" id="{A5F303DF-92F9-4030-82D3-7B57E295F9C9}"/>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2982" t="18708" r="13578" b="19961"/>
            <a:stretch/>
          </p:blipFill>
          <p:spPr>
            <a:xfrm>
              <a:off x="5433997" y="41229"/>
              <a:ext cx="1095077" cy="578399"/>
            </a:xfrm>
            <a:prstGeom prst="rect">
              <a:avLst/>
            </a:prstGeom>
          </p:spPr>
        </p:pic>
        <p:pic>
          <p:nvPicPr>
            <p:cNvPr id="24" name="Grafik 23">
              <a:extLst>
                <a:ext uri="{FF2B5EF4-FFF2-40B4-BE49-F238E27FC236}">
                  <a16:creationId xmlns:a16="http://schemas.microsoft.com/office/drawing/2014/main" id="{4FA523C5-D1E3-435F-9445-AA358EDC72D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2658" y="39471"/>
              <a:ext cx="1011059" cy="562864"/>
            </a:xfrm>
            <a:prstGeom prst="rect">
              <a:avLst/>
            </a:prstGeom>
          </p:spPr>
        </p:pic>
        <p:pic>
          <p:nvPicPr>
            <p:cNvPr id="25" name="Grafik 24"/>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409525" y="39471"/>
              <a:ext cx="3174307" cy="566085"/>
            </a:xfrm>
            <a:prstGeom prst="rect">
              <a:avLst/>
            </a:prstGeom>
          </p:spPr>
        </p:pic>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4" name="Titelplatzhalter 1"/>
          <p:cNvSpPr>
            <a:spLocks noGrp="1"/>
          </p:cNvSpPr>
          <p:nvPr>
            <p:ph type="title"/>
          </p:nvPr>
        </p:nvSpPr>
        <p:spPr bwMode="auto">
          <a:xfrm>
            <a:off x="838200" y="365125"/>
            <a:ext cx="10515600" cy="1325563"/>
          </a:xfrm>
          <a:prstGeom prst="rect">
            <a:avLst/>
          </a:prstGeom>
        </p:spPr>
        <p:txBody>
          <a:bodyPr vert="horz" lIns="91440" tIns="45720" rIns="91440" bIns="45720" rtlCol="0" anchor="ctr">
            <a:normAutofit/>
          </a:bodyPr>
          <a:lstStyle/>
          <a:p>
            <a:pPr>
              <a:defRPr/>
            </a:pPr>
            <a:r>
              <a:rPr lang="de-DE"/>
              <a:t>Titelmasterformat durch Klicken bearbeiten</a:t>
            </a:r>
            <a:endParaRPr/>
          </a:p>
        </p:txBody>
      </p:sp>
      <p:sp>
        <p:nvSpPr>
          <p:cNvPr id="5" name="Textplatzhalter 2"/>
          <p:cNvSpPr>
            <a:spLocks noGrp="1"/>
          </p:cNvSpPr>
          <p:nvPr>
            <p:ph type="body" idx="1"/>
          </p:nvPr>
        </p:nvSpPr>
        <p:spPr bwMode="auto">
          <a:xfrm>
            <a:off x="838200" y="1825625"/>
            <a:ext cx="10515600" cy="4351338"/>
          </a:xfrm>
          <a:prstGeom prst="rect">
            <a:avLst/>
          </a:prstGeom>
        </p:spPr>
        <p:txBody>
          <a:bodyPr vert="horz" lIns="91440" tIns="45720" rIns="91440" bIns="45720" rtlCol="0">
            <a:normAutofit/>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object 2"/>
          <p:cNvSpPr/>
          <p:nvPr userDrawn="1"/>
        </p:nvSpPr>
        <p:spPr bwMode="auto">
          <a:xfrm>
            <a:off x="0" y="6496348"/>
            <a:ext cx="12192000" cy="361652"/>
          </a:xfrm>
          <a:custGeom>
            <a:avLst/>
            <a:gdLst/>
            <a:ahLst/>
            <a:cxnLst/>
            <a:rect l="l" t="t" r="r" b="b"/>
            <a:pathLst>
              <a:path w="13004800" h="6896100" extrusionOk="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pPr>
              <a:defRPr/>
            </a:pPr>
            <a:endParaRPr>
              <a:solidFill>
                <a:schemeClr val="bg1">
                  <a:lumMod val="85000"/>
                </a:schemeClr>
              </a:solidFill>
            </a:endParaRPr>
          </a:p>
        </p:txBody>
      </p:sp>
      <p:sp>
        <p:nvSpPr>
          <p:cNvPr id="7" name="Datumsplatzhalter 3"/>
          <p:cNvSpPr>
            <a:spLocks noGrp="1"/>
          </p:cNvSpPr>
          <p:nvPr>
            <p:ph type="dt" sz="half" idx="2"/>
          </p:nvPr>
        </p:nvSpPr>
        <p:spPr bwMode="auto">
          <a:xfrm>
            <a:off x="0" y="6492875"/>
            <a:ext cx="1552506" cy="365125"/>
          </a:xfrm>
          <a:prstGeom prst="rect">
            <a:avLst/>
          </a:prstGeom>
        </p:spPr>
        <p:txBody>
          <a:bodyPr vert="horz" lIns="91440" tIns="45720" rIns="91440" bIns="45720" rtlCol="0" anchor="ctr"/>
          <a:lstStyle>
            <a:lvl1pPr algn="l">
              <a:defRPr sz="1100" b="1">
                <a:solidFill>
                  <a:schemeClr val="tx1">
                    <a:tint val="75000"/>
                  </a:schemeClr>
                </a:solidFill>
              </a:defRPr>
            </a:lvl1pPr>
          </a:lstStyle>
          <a:p>
            <a:pPr>
              <a:defRPr/>
            </a:pPr>
            <a:endParaRPr lang="de-DE"/>
          </a:p>
        </p:txBody>
      </p:sp>
      <p:sp>
        <p:nvSpPr>
          <p:cNvPr id="8" name="Fußzeilenplatzhalter 4"/>
          <p:cNvSpPr>
            <a:spLocks noGrp="1"/>
          </p:cNvSpPr>
          <p:nvPr>
            <p:ph type="ftr" sz="quarter" idx="3"/>
          </p:nvPr>
        </p:nvSpPr>
        <p:spPr bwMode="auto">
          <a:xfrm>
            <a:off x="1552505" y="6492875"/>
            <a:ext cx="9025589" cy="365125"/>
          </a:xfrm>
          <a:prstGeom prst="rect">
            <a:avLst/>
          </a:prstGeom>
        </p:spPr>
        <p:txBody>
          <a:bodyPr vert="horz" lIns="91440" tIns="45720" rIns="91440" bIns="45720" rtlCol="0" anchor="ctr"/>
          <a:lstStyle>
            <a:lvl1pPr algn="ctr">
              <a:defRPr sz="1050" b="1">
                <a:solidFill>
                  <a:schemeClr val="tx1">
                    <a:tint val="75000"/>
                  </a:schemeClr>
                </a:solidFill>
              </a:defRPr>
            </a:lvl1pPr>
          </a:lstStyle>
          <a:p>
            <a:pPr>
              <a:defRPr/>
            </a:pPr>
            <a:r>
              <a:rPr lang="de-DE"/>
              <a:t>Training zur Entwicklung kompetenzorientierter, technologiebasierter Prüfungsaufgaben | ASCOT+-Projekt (Förderkennzeichen 21AP001A und 21AP001B)</a:t>
            </a:r>
            <a:endParaRPr lang="de-DE" sz="1050"/>
          </a:p>
        </p:txBody>
      </p:sp>
      <p:sp>
        <p:nvSpPr>
          <p:cNvPr id="9" name="Foliennummernplatzhalter 5"/>
          <p:cNvSpPr>
            <a:spLocks noGrp="1"/>
          </p:cNvSpPr>
          <p:nvPr>
            <p:ph type="sldNum" sz="quarter" idx="4"/>
          </p:nvPr>
        </p:nvSpPr>
        <p:spPr bwMode="auto">
          <a:xfrm>
            <a:off x="10689928" y="6492874"/>
            <a:ext cx="1502072" cy="365125"/>
          </a:xfrm>
          <a:prstGeom prst="rect">
            <a:avLst/>
          </a:prstGeom>
        </p:spPr>
        <p:txBody>
          <a:bodyPr vert="horz" lIns="91440" tIns="45720" rIns="91440" bIns="45720" rtlCol="0" anchor="ctr"/>
          <a:lstStyle>
            <a:lvl1pPr algn="r">
              <a:defRPr sz="1100" b="1">
                <a:solidFill>
                  <a:schemeClr val="tx1">
                    <a:tint val="75000"/>
                  </a:schemeClr>
                </a:solidFill>
              </a:defRPr>
            </a:lvl1pPr>
          </a:lstStyle>
          <a:p>
            <a:pPr>
              <a:defRPr/>
            </a:pPr>
            <a:fld id="{A34E550B-A5C8-472B-8C0F-594213A0DDE7}" type="slidenum">
              <a:rPr lang="de-DE"/>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a:lnSpc>
          <a:spcPct val="90000"/>
        </a:lnSpc>
        <a:spcBef>
          <a:spcPts val="0"/>
        </a:spcBef>
        <a:buNone/>
        <a:defRPr sz="3600" b="0">
          <a:solidFill>
            <a:schemeClr val="tx1"/>
          </a:solidFill>
          <a:latin typeface="+mn-lt"/>
          <a:ea typeface="+mj-ea"/>
          <a:cs typeface="+mj-cs"/>
        </a:defRPr>
      </a:lvl1pPr>
    </p:titleStyle>
    <p:body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de-DE"/>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Titel 6"/>
          <p:cNvSpPr>
            <a:spLocks noGrp="1"/>
          </p:cNvSpPr>
          <p:nvPr>
            <p:ph type="title"/>
          </p:nvPr>
        </p:nvSpPr>
        <p:spPr bwMode="auto">
          <a:xfrm>
            <a:off x="831850" y="1023938"/>
            <a:ext cx="10515600" cy="2852737"/>
          </a:xfrm>
        </p:spPr>
        <p:txBody>
          <a:bodyPr/>
          <a:lstStyle/>
          <a:p>
            <a:pPr>
              <a:defRPr/>
            </a:pPr>
            <a:r>
              <a:rPr lang="de-DE"/>
              <a:t>Training zum </a:t>
            </a:r>
            <a:r>
              <a:rPr lang="de-DE" u="sng"/>
              <a:t>Te</a:t>
            </a:r>
            <a:r>
              <a:rPr lang="de-DE"/>
              <a:t>chnologiebasierten und </a:t>
            </a:r>
            <a:br>
              <a:rPr lang="de-DE"/>
            </a:br>
            <a:r>
              <a:rPr lang="de-DE" u="sng"/>
              <a:t>ko</a:t>
            </a:r>
            <a:r>
              <a:rPr lang="de-DE"/>
              <a:t>mpetenzorientierten </a:t>
            </a:r>
            <a:r>
              <a:rPr lang="de-DE" u="sng"/>
              <a:t>P</a:t>
            </a:r>
            <a:r>
              <a:rPr lang="de-DE"/>
              <a:t>rüfen</a:t>
            </a:r>
            <a:endParaRPr/>
          </a:p>
        </p:txBody>
      </p:sp>
      <p:sp>
        <p:nvSpPr>
          <p:cNvPr id="5" name="Textplatzhalter 7"/>
          <p:cNvSpPr>
            <a:spLocks noGrp="1"/>
          </p:cNvSpPr>
          <p:nvPr>
            <p:ph type="body" idx="1"/>
          </p:nvPr>
        </p:nvSpPr>
        <p:spPr bwMode="auto">
          <a:xfrm>
            <a:off x="831850" y="4126231"/>
            <a:ext cx="10515600" cy="2366644"/>
          </a:xfrm>
        </p:spPr>
        <p:txBody>
          <a:bodyPr/>
          <a:lstStyle/>
          <a:p>
            <a:pPr>
              <a:defRPr/>
            </a:pPr>
            <a:r>
              <a:rPr lang="de-DE">
                <a:solidFill>
                  <a:schemeClr val="tx1"/>
                </a:solidFill>
              </a:rPr>
              <a:t>Erstellung </a:t>
            </a:r>
            <a:r>
              <a:rPr lang="de-DE" dirty="0">
                <a:solidFill>
                  <a:schemeClr val="tx1"/>
                </a:solidFill>
              </a:rPr>
              <a:t>problemhaltiger Prüfungsaufgaben</a:t>
            </a:r>
            <a:endParaRPr dirty="0"/>
          </a:p>
          <a:p>
            <a:pPr>
              <a:defRPr/>
            </a:pPr>
            <a:endParaRPr lang="de-DE" dirty="0">
              <a:solidFill>
                <a:schemeClr val="tx1"/>
              </a:solidFill>
            </a:endParaRPr>
          </a:p>
          <a:p>
            <a:pPr>
              <a:defRPr/>
            </a:pPr>
            <a:r>
              <a:rPr lang="de-DE" sz="2100" b="1" dirty="0">
                <a:solidFill>
                  <a:schemeClr val="tx1"/>
                </a:solidFill>
              </a:rPr>
              <a:t>Prof. Dr. Eveline Wuttke, Prof. Dr. Susan Seeber, Prof. Dr. Matthias Schumann, </a:t>
            </a:r>
            <a:br>
              <a:rPr lang="de-DE" sz="2100" b="1" dirty="0">
                <a:solidFill>
                  <a:schemeClr val="tx1"/>
                </a:solidFill>
              </a:rPr>
            </a:br>
            <a:r>
              <a:rPr lang="de-DE" sz="2100" b="1" dirty="0">
                <a:solidFill>
                  <a:schemeClr val="tx1"/>
                </a:solidFill>
              </a:rPr>
              <a:t>Prof. Dr. Helmut M. </a:t>
            </a:r>
            <a:r>
              <a:rPr lang="de-DE" sz="2100" b="1" dirty="0" err="1">
                <a:solidFill>
                  <a:schemeClr val="tx1"/>
                </a:solidFill>
              </a:rPr>
              <a:t>Niegemann</a:t>
            </a:r>
            <a:endParaRPr lang="de-DE" sz="2100" b="1" dirty="0">
              <a:solidFill>
                <a:schemeClr val="tx1"/>
              </a:solidFill>
            </a:endParaRPr>
          </a:p>
          <a:p>
            <a:pPr>
              <a:defRPr/>
            </a:pPr>
            <a:r>
              <a:rPr lang="de-DE" sz="2100" dirty="0">
                <a:solidFill>
                  <a:schemeClr val="tx1"/>
                </a:solidFill>
              </a:rPr>
              <a:t/>
            </a:r>
            <a:br>
              <a:rPr lang="de-DE" sz="2100" dirty="0">
                <a:solidFill>
                  <a:schemeClr val="tx1"/>
                </a:solidFill>
              </a:rPr>
            </a:br>
            <a:r>
              <a:rPr lang="de-DE" sz="2100" dirty="0">
                <a:solidFill>
                  <a:schemeClr val="tx1"/>
                </a:solidFill>
              </a:rPr>
              <a:t>Lütfiye Turhan (M. Sc.), Dr. Carolin Greiwe, Hanna Meiners (M. Ed.), Philipp Hartmann (M. Sc.)</a:t>
            </a:r>
            <a:endParaRPr dirty="0"/>
          </a:p>
          <a:p>
            <a:pPr>
              <a:defRPr/>
            </a:pPr>
            <a:endParaRPr lang="de-DE" dirty="0"/>
          </a:p>
        </p:txBody>
      </p:sp>
      <p:sp>
        <p:nvSpPr>
          <p:cNvPr id="7" name="Fußzeilenplatzhalter 4"/>
          <p:cNvSpPr>
            <a:spLocks noGrp="1"/>
          </p:cNvSpPr>
          <p:nvPr>
            <p:ph type="ftr" sz="quarter" idx="3"/>
          </p:nvPr>
        </p:nvSpPr>
        <p:spPr bwMode="auto">
          <a:xfrm>
            <a:off x="1552505" y="6492875"/>
            <a:ext cx="9025589" cy="365125"/>
          </a:xfrm>
        </p:spPr>
        <p:txBody>
          <a:bodyPr/>
          <a:lstStyle/>
          <a:p>
            <a:pPr>
              <a:defRPr/>
            </a:pPr>
            <a:r>
              <a:rPr lang="de-DE"/>
              <a:t>ASCOT+-Projekt (Förderkennzeichen 21AP001A und 21AP001B)</a:t>
            </a:r>
          </a:p>
        </p:txBody>
      </p:sp>
      <p:sp>
        <p:nvSpPr>
          <p:cNvPr id="8" name="Foliennummernplatzhalter 5"/>
          <p:cNvSpPr>
            <a:spLocks noGrp="1"/>
          </p:cNvSpPr>
          <p:nvPr>
            <p:ph type="sldNum" sz="quarter" idx="12"/>
          </p:nvPr>
        </p:nvSpPr>
        <p:spPr bwMode="auto"/>
        <p:txBody>
          <a:bodyPr/>
          <a:lstStyle/>
          <a:p>
            <a:pPr>
              <a:defRPr/>
            </a:pPr>
            <a:fld id="{A34E550B-A5C8-472B-8C0F-594213A0DDE7}" type="slidenum">
              <a:rPr lang="de-DE"/>
              <a:t>1</a:t>
            </a:fld>
            <a:endParaRPr lang="de-D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5" name="Fußzeilenplatzhalter 4"/>
          <p:cNvSpPr>
            <a:spLocks noGrp="1"/>
          </p:cNvSpPr>
          <p:nvPr>
            <p:ph type="ftr" sz="quarter" idx="3"/>
          </p:nvPr>
        </p:nvSpPr>
        <p:spPr bwMode="auto">
          <a:xfrm>
            <a:off x="1552506" y="6492875"/>
            <a:ext cx="9025589" cy="365125"/>
          </a:xfrm>
        </p:spPr>
        <p:txBody>
          <a:bodyPr/>
          <a:lstStyle/>
          <a:p>
            <a:pPr>
              <a:defRPr/>
            </a:pPr>
            <a:r>
              <a:rPr lang="de-DE"/>
              <a:t>ASCOT+-Projekt (Förderkennzeichen 21AP001A und 21AP001B)</a:t>
            </a:r>
            <a:endParaRPr/>
          </a:p>
        </p:txBody>
      </p:sp>
      <p:sp>
        <p:nvSpPr>
          <p:cNvPr id="6" name="Foliennummernplatzhalter 5"/>
          <p:cNvSpPr>
            <a:spLocks noGrp="1"/>
          </p:cNvSpPr>
          <p:nvPr>
            <p:ph type="sldNum" sz="quarter" idx="12"/>
          </p:nvPr>
        </p:nvSpPr>
        <p:spPr bwMode="auto"/>
        <p:txBody>
          <a:bodyPr/>
          <a:lstStyle/>
          <a:p>
            <a:pPr>
              <a:defRPr/>
            </a:pPr>
            <a:fld id="{A34E550B-A5C8-472B-8C0F-594213A0DDE7}" type="slidenum">
              <a:rPr lang="de-DE"/>
              <a:t>2</a:t>
            </a:fld>
            <a:endParaRPr lang="de-DE"/>
          </a:p>
        </p:txBody>
      </p:sp>
      <p:sp>
        <p:nvSpPr>
          <p:cNvPr id="7" name="Inhaltsplatzhalter 2"/>
          <p:cNvSpPr>
            <a:spLocks noGrp="1"/>
          </p:cNvSpPr>
          <p:nvPr>
            <p:ph idx="1"/>
          </p:nvPr>
        </p:nvSpPr>
        <p:spPr bwMode="auto">
          <a:xfrm>
            <a:off x="423984" y="1573161"/>
            <a:ext cx="11246648" cy="5140459"/>
          </a:xfrm>
        </p:spPr>
        <p:txBody>
          <a:bodyPr>
            <a:normAutofit fontScale="92500" lnSpcReduction="10000"/>
          </a:bodyPr>
          <a:lstStyle/>
          <a:p>
            <a:pPr>
              <a:buNone/>
              <a:defRPr/>
            </a:pPr>
            <a:r>
              <a:rPr lang="de-DE" sz="2400" b="1" dirty="0">
                <a:solidFill>
                  <a:schemeClr val="accent6"/>
                </a:solidFill>
              </a:rPr>
              <a:t>Aufgabe (1/2):</a:t>
            </a:r>
            <a:endParaRPr dirty="0"/>
          </a:p>
          <a:p>
            <a:pPr marL="0">
              <a:buNone/>
              <a:defRPr/>
            </a:pPr>
            <a:r>
              <a:rPr lang="de-DE" sz="2400" dirty="0"/>
              <a:t>Ihnen liegt die folgende Prüfungsaufgabe für Industriekaufleute vor:</a:t>
            </a:r>
          </a:p>
          <a:p>
            <a:pPr marL="0">
              <a:buNone/>
              <a:defRPr/>
            </a:pPr>
            <a:endParaRPr sz="600" dirty="0"/>
          </a:p>
          <a:p>
            <a:pPr marL="0">
              <a:lnSpc>
                <a:spcPct val="110000"/>
              </a:lnSpc>
              <a:spcBef>
                <a:spcPts val="500"/>
              </a:spcBef>
              <a:spcAft>
                <a:spcPts val="500"/>
              </a:spcAft>
              <a:buNone/>
              <a:defRPr/>
            </a:pPr>
            <a:r>
              <a:rPr lang="de-DE" sz="2400" b="1" dirty="0">
                <a:solidFill>
                  <a:schemeClr val="accent6"/>
                </a:solidFill>
              </a:rPr>
              <a:t>Situation: </a:t>
            </a:r>
            <a:r>
              <a:rPr lang="de-DE" sz="2400" dirty="0">
                <a:solidFill>
                  <a:schemeClr val="accent6"/>
                </a:solidFill>
              </a:rPr>
              <a:t>Sie sind im Einkauf des Fahrradherstellers </a:t>
            </a:r>
            <a:r>
              <a:rPr lang="de-DE" sz="2400" dirty="0" err="1">
                <a:solidFill>
                  <a:schemeClr val="accent6"/>
                </a:solidFill>
              </a:rPr>
              <a:t>Pyramid</a:t>
            </a:r>
            <a:r>
              <a:rPr lang="de-DE" sz="2400" dirty="0">
                <a:solidFill>
                  <a:schemeClr val="accent6"/>
                </a:solidFill>
              </a:rPr>
              <a:t> tätig. Ihnen liegen verschiedene Angebote über Akkus für das neue E-Bike vor. Sie müssen sich nun für einen Lieferanten entscheiden. Als Entscheidungskriterien sind u. a. der Preis und ökologische Aspekte zu berücksichtigen. </a:t>
            </a:r>
          </a:p>
          <a:p>
            <a:pPr marL="0">
              <a:lnSpc>
                <a:spcPct val="110000"/>
              </a:lnSpc>
              <a:spcBef>
                <a:spcPts val="500"/>
              </a:spcBef>
              <a:spcAft>
                <a:spcPts val="500"/>
              </a:spcAft>
              <a:buNone/>
              <a:defRPr/>
            </a:pPr>
            <a:r>
              <a:rPr lang="de-DE" sz="2400">
                <a:solidFill>
                  <a:schemeClr val="accent6"/>
                </a:solidFill>
              </a:rPr>
              <a:t>Nennen </a:t>
            </a:r>
            <a:r>
              <a:rPr lang="de-DE" sz="2400" dirty="0">
                <a:solidFill>
                  <a:schemeClr val="accent6"/>
                </a:solidFill>
              </a:rPr>
              <a:t>Sie sechs weitere Kriterien! </a:t>
            </a:r>
          </a:p>
          <a:p>
            <a:pPr marL="0">
              <a:spcAft>
                <a:spcPts val="1200"/>
              </a:spcAft>
              <a:buNone/>
              <a:defRPr/>
            </a:pPr>
            <a:r>
              <a:rPr lang="de-DE" sz="2000">
                <a:solidFill>
                  <a:schemeClr val="accent6"/>
                </a:solidFill>
              </a:rPr>
              <a:t>(</a:t>
            </a:r>
            <a:r>
              <a:rPr lang="de-DE" sz="2000" dirty="0">
                <a:solidFill>
                  <a:schemeClr val="accent6"/>
                </a:solidFill>
              </a:rPr>
              <a:t>in Anlehnung an Abschlussprüfung IK Sommer 2019, Geschäftsprozesse Aufgabe 3.4)</a:t>
            </a:r>
          </a:p>
          <a:p>
            <a:pPr marL="0">
              <a:buNone/>
              <a:defRPr/>
            </a:pPr>
            <a:r>
              <a:rPr lang="de-DE" sz="2400" dirty="0"/>
              <a:t>Wie beurteilen Sie die </a:t>
            </a:r>
            <a:r>
              <a:rPr lang="de-DE" sz="2400" dirty="0" err="1"/>
              <a:t>Problemhaltigkeit</a:t>
            </a:r>
            <a:r>
              <a:rPr lang="de-DE" sz="2400" dirty="0"/>
              <a:t> der Aufgabe anhand der Merkmale komplexer Probleme? Halten Sie in dem Raster fest, inwieweit die Aufgabe die Kriterien erfüllt. Kreuzen Sie das Ihnen am ehesten Zutreffende an und begründen Sie Ihre Einschätzung.</a:t>
            </a:r>
            <a:endParaRPr dirty="0"/>
          </a:p>
          <a:p>
            <a:pPr marL="0">
              <a:buNone/>
              <a:defRPr/>
            </a:pPr>
            <a:endParaRPr lang="de-DE" sz="500" dirty="0"/>
          </a:p>
          <a:p>
            <a:pPr marL="0">
              <a:buNone/>
              <a:defRPr/>
            </a:pPr>
            <a:r>
              <a:rPr lang="de-DE" sz="2400" dirty="0"/>
              <a:t>          </a:t>
            </a:r>
            <a:r>
              <a:rPr lang="de-DE" sz="2000" dirty="0"/>
              <a:t>Bearbeitungszeit: 15 Minuten</a:t>
            </a:r>
          </a:p>
          <a:p>
            <a:pPr>
              <a:buNone/>
              <a:defRPr/>
            </a:pPr>
            <a:endParaRPr lang="de-DE" sz="2400" b="1" dirty="0">
              <a:solidFill>
                <a:schemeClr val="accent6"/>
              </a:solidFill>
            </a:endParaRPr>
          </a:p>
        </p:txBody>
      </p:sp>
      <p:pic>
        <p:nvPicPr>
          <p:cNvPr id="8" name="Grafik 10"/>
          <p:cNvPicPr>
            <a:picLocks noChangeAspect="1"/>
          </p:cNvPicPr>
          <p:nvPr/>
        </p:nvPicPr>
        <p:blipFill>
          <a:blip r:embed="rId2"/>
          <a:stretch/>
        </p:blipFill>
        <p:spPr bwMode="auto">
          <a:xfrm>
            <a:off x="497591" y="5935551"/>
            <a:ext cx="557323" cy="557323"/>
          </a:xfrm>
          <a:prstGeom prst="rect">
            <a:avLst/>
          </a:prstGeom>
        </p:spPr>
      </p:pic>
      <p:sp>
        <p:nvSpPr>
          <p:cNvPr id="9" name="Titel 11"/>
          <p:cNvSpPr>
            <a:spLocks noGrp="1"/>
          </p:cNvSpPr>
          <p:nvPr>
            <p:ph type="title"/>
          </p:nvPr>
        </p:nvSpPr>
        <p:spPr bwMode="auto"/>
        <p:txBody>
          <a:bodyPr/>
          <a:lstStyle/>
          <a:p>
            <a:pPr>
              <a:defRPr/>
            </a:pPr>
            <a:r>
              <a:rPr lang="de-DE"/>
              <a:t>Entwicklung problemhaltiger Prüfungsaufgaben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5" name="Fußzeilenplatzhalter 4"/>
          <p:cNvSpPr>
            <a:spLocks noGrp="1"/>
          </p:cNvSpPr>
          <p:nvPr>
            <p:ph type="ftr" sz="quarter" idx="3"/>
          </p:nvPr>
        </p:nvSpPr>
        <p:spPr bwMode="auto">
          <a:xfrm>
            <a:off x="1552506" y="6492875"/>
            <a:ext cx="9025589" cy="365125"/>
          </a:xfrm>
        </p:spPr>
        <p:txBody>
          <a:bodyPr/>
          <a:lstStyle/>
          <a:p>
            <a:pPr>
              <a:defRPr/>
            </a:pPr>
            <a:r>
              <a:rPr lang="de-DE"/>
              <a:t>ASCOT+-Projekt (Förderkennzeichen 21AP001A und 21AP001B)</a:t>
            </a:r>
            <a:endParaRPr/>
          </a:p>
        </p:txBody>
      </p:sp>
      <p:sp>
        <p:nvSpPr>
          <p:cNvPr id="6" name="Foliennummernplatzhalter 5"/>
          <p:cNvSpPr>
            <a:spLocks noGrp="1"/>
          </p:cNvSpPr>
          <p:nvPr>
            <p:ph type="sldNum" sz="quarter" idx="12"/>
          </p:nvPr>
        </p:nvSpPr>
        <p:spPr bwMode="auto"/>
        <p:txBody>
          <a:bodyPr/>
          <a:lstStyle/>
          <a:p>
            <a:pPr>
              <a:defRPr/>
            </a:pPr>
            <a:fld id="{A34E550B-A5C8-472B-8C0F-594213A0DDE7}" type="slidenum">
              <a:rPr lang="de-DE"/>
              <a:t>3</a:t>
            </a:fld>
            <a:endParaRPr lang="de-DE"/>
          </a:p>
        </p:txBody>
      </p:sp>
      <p:sp>
        <p:nvSpPr>
          <p:cNvPr id="7" name="Inhaltsplatzhalter 2"/>
          <p:cNvSpPr>
            <a:spLocks noGrp="1"/>
          </p:cNvSpPr>
          <p:nvPr>
            <p:ph idx="1"/>
          </p:nvPr>
        </p:nvSpPr>
        <p:spPr bwMode="auto">
          <a:xfrm>
            <a:off x="423984" y="1602657"/>
            <a:ext cx="11246648" cy="5140459"/>
          </a:xfrm>
        </p:spPr>
        <p:txBody>
          <a:bodyPr/>
          <a:lstStyle/>
          <a:p>
            <a:pPr>
              <a:lnSpc>
                <a:spcPct val="104999"/>
              </a:lnSpc>
              <a:buNone/>
              <a:defRPr/>
            </a:pPr>
            <a:r>
              <a:rPr lang="de-DE" sz="2400" b="1" dirty="0">
                <a:solidFill>
                  <a:schemeClr val="accent6"/>
                </a:solidFill>
              </a:rPr>
              <a:t>Aufgabe (2/2):</a:t>
            </a:r>
            <a:endParaRPr sz="2600" dirty="0"/>
          </a:p>
          <a:p>
            <a:pPr marL="0">
              <a:lnSpc>
                <a:spcPct val="80000"/>
              </a:lnSpc>
              <a:buNone/>
              <a:defRPr/>
            </a:pPr>
            <a:r>
              <a:rPr lang="de-DE" sz="2400" dirty="0"/>
              <a:t>Modifizieren Sie die Aufgabe so, dass sie den Merkmalen eines (komplexen) Problems (eher) entspricht, und begründen Sie Ihr Vorgehen.</a:t>
            </a:r>
          </a:p>
          <a:p>
            <a:pPr marL="457200" indent="-457200">
              <a:lnSpc>
                <a:spcPct val="80000"/>
              </a:lnSpc>
              <a:buFont typeface="+mj-lt"/>
              <a:buAutoNum type="arabicPeriod"/>
              <a:defRPr/>
            </a:pPr>
            <a:r>
              <a:rPr lang="de-DE" sz="2400" dirty="0"/>
              <a:t>Überlegen Sie, welche Merkmale in welcher Ausprägung vorliegen sollten und </a:t>
            </a:r>
            <a:endParaRPr sz="2600" dirty="0"/>
          </a:p>
          <a:p>
            <a:pPr marL="457200" indent="-457200">
              <a:lnSpc>
                <a:spcPct val="80000"/>
              </a:lnSpc>
              <a:buFont typeface="+mj-lt"/>
              <a:buAutoNum type="arabicPeriod"/>
              <a:defRPr/>
            </a:pPr>
            <a:r>
              <a:rPr lang="de-DE" sz="2400" dirty="0"/>
              <a:t>wie dies in einer konkreten Aufgabe umgesetzt werden kann, d. h. auch, wie etwaige Arbeitsmaterialien und Lösungen zu der Aufgabe aussehen könnten/müssten.</a:t>
            </a:r>
            <a:endParaRPr sz="2600" dirty="0"/>
          </a:p>
          <a:p>
            <a:pPr marL="457200" indent="-457200">
              <a:lnSpc>
                <a:spcPct val="80000"/>
              </a:lnSpc>
              <a:buFont typeface="+mj-lt"/>
              <a:buAutoNum type="arabicPeriod"/>
              <a:defRPr/>
            </a:pPr>
            <a:r>
              <a:rPr lang="de-DE" sz="2400" dirty="0"/>
              <a:t>Halten Sie auf dem ausgeteilten Raster fest, inwieweit die Aufgabenstellung die Kriterien erfüllt. </a:t>
            </a:r>
            <a:endParaRPr sz="2600" dirty="0"/>
          </a:p>
          <a:p>
            <a:pPr marL="457200" indent="-457200">
              <a:lnSpc>
                <a:spcPct val="80000"/>
              </a:lnSpc>
              <a:buFont typeface="+mj-lt"/>
              <a:buAutoNum type="arabicPeriod"/>
              <a:defRPr/>
            </a:pPr>
            <a:r>
              <a:rPr lang="de-DE" sz="2400" dirty="0"/>
              <a:t>Dokumentieren Sie Ihre Aufgabe (z. B. mit Hilfe von PowerPoint oder Word).</a:t>
            </a:r>
            <a:endParaRPr sz="2600" dirty="0"/>
          </a:p>
          <a:p>
            <a:pPr marL="457200" indent="-457200">
              <a:lnSpc>
                <a:spcPct val="80000"/>
              </a:lnSpc>
              <a:buFont typeface="+mj-lt"/>
              <a:buAutoNum type="arabicPeriod"/>
              <a:defRPr/>
            </a:pPr>
            <a:r>
              <a:rPr lang="de-DE" sz="2400" dirty="0"/>
              <a:t>Präsentieren Sie Ihre Aufgabe den anderen Gruppen. Bereiten Sie hierfür eine kurze Präsentation vor, in der Sie kurz und prägnant Ihre Aufgabe und Ihre Ideen vorstellen.</a:t>
            </a:r>
            <a:endParaRPr sz="2600" dirty="0"/>
          </a:p>
          <a:p>
            <a:pPr marL="0">
              <a:lnSpc>
                <a:spcPct val="80000"/>
              </a:lnSpc>
              <a:buNone/>
              <a:defRPr/>
            </a:pPr>
            <a:endParaRPr lang="de-DE" sz="1200" dirty="0"/>
          </a:p>
          <a:p>
            <a:pPr marL="0">
              <a:lnSpc>
                <a:spcPct val="80000"/>
              </a:lnSpc>
              <a:buNone/>
              <a:defRPr/>
            </a:pPr>
            <a:r>
              <a:rPr lang="de-DE" sz="2400"/>
              <a:t>          </a:t>
            </a:r>
            <a:r>
              <a:rPr lang="de-DE" sz="2000"/>
              <a:t>Bearbeitungszeit: 45 Minuten</a:t>
            </a:r>
          </a:p>
          <a:p>
            <a:pPr>
              <a:lnSpc>
                <a:spcPct val="80000"/>
              </a:lnSpc>
              <a:buNone/>
              <a:defRPr/>
            </a:pPr>
            <a:endParaRPr lang="de-DE" sz="2200" b="1" dirty="0">
              <a:solidFill>
                <a:schemeClr val="accent6"/>
              </a:solidFill>
            </a:endParaRPr>
          </a:p>
        </p:txBody>
      </p:sp>
      <p:pic>
        <p:nvPicPr>
          <p:cNvPr id="8" name="Grafik 10"/>
          <p:cNvPicPr>
            <a:picLocks noChangeAspect="1"/>
          </p:cNvPicPr>
          <p:nvPr/>
        </p:nvPicPr>
        <p:blipFill>
          <a:blip r:embed="rId2"/>
          <a:stretch/>
        </p:blipFill>
        <p:spPr bwMode="auto">
          <a:xfrm>
            <a:off x="497591" y="5736119"/>
            <a:ext cx="557323" cy="557323"/>
          </a:xfrm>
          <a:prstGeom prst="rect">
            <a:avLst/>
          </a:prstGeom>
        </p:spPr>
      </p:pic>
      <p:sp>
        <p:nvSpPr>
          <p:cNvPr id="9" name="Titel 11"/>
          <p:cNvSpPr>
            <a:spLocks noGrp="1"/>
          </p:cNvSpPr>
          <p:nvPr>
            <p:ph type="title"/>
          </p:nvPr>
        </p:nvSpPr>
        <p:spPr bwMode="auto"/>
        <p:txBody>
          <a:bodyPr/>
          <a:lstStyle/>
          <a:p>
            <a:pPr>
              <a:defRPr/>
            </a:pPr>
            <a:r>
              <a:rPr lang="de-DE"/>
              <a:t>Entwicklung problemhaltiger Prüfungsaufgaben</a:t>
            </a:r>
          </a:p>
        </p:txBody>
      </p:sp>
    </p:spTree>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0</TotalTime>
  <Words>361</Words>
  <Application>Microsoft Office PowerPoint</Application>
  <DocSecurity>0</DocSecurity>
  <PresentationFormat>Breitbild</PresentationFormat>
  <Paragraphs>31</Paragraphs>
  <Slides>3</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3</vt:i4>
      </vt:variant>
    </vt:vector>
  </HeadingPairs>
  <TitlesOfParts>
    <vt:vector size="6" baseType="lpstr">
      <vt:lpstr>Arial</vt:lpstr>
      <vt:lpstr>Calibri</vt:lpstr>
      <vt:lpstr>Office</vt:lpstr>
      <vt:lpstr>Training zum Technologiebasierten und  kompetenzorientierten Prüfen</vt:lpstr>
      <vt:lpstr>Entwicklung problemhaltiger Prüfungsaufgaben</vt:lpstr>
      <vt:lpstr>Entwicklung problemhaltiger Prüfungsaufgaben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Philipp Hartmann</dc:creator>
  <cp:keywords/>
  <dc:description/>
  <cp:lastModifiedBy>Philipp Hartmann</cp:lastModifiedBy>
  <cp:revision>120</cp:revision>
  <dcterms:created xsi:type="dcterms:W3CDTF">2020-11-24T08:21:03Z</dcterms:created>
  <dcterms:modified xsi:type="dcterms:W3CDTF">2022-09-23T12:38:49Z</dcterms:modified>
  <cp:category/>
  <dc:identifier/>
  <cp:contentStatus/>
  <dc:language/>
  <cp:version/>
</cp:coreProperties>
</file>