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60" r:id="rId3"/>
    <p:sldId id="267" r:id="rId4"/>
    <p:sldId id="265" r:id="rId5"/>
    <p:sldId id="264" r:id="rId6"/>
    <p:sldId id="268" r:id="rId7"/>
    <p:sldId id="266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BD08403F-E025-4774-A2D1-A6A723D0843A}">
          <p14:sldIdLst>
            <p14:sldId id="258"/>
            <p14:sldId id="260"/>
            <p14:sldId id="267"/>
            <p14:sldId id="265"/>
            <p14:sldId id="264"/>
            <p14:sldId id="268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ksdwdbg2nf@goetheuniversitaet.onmicrosoft.com" initials="k" lastIdx="4" clrIdx="4">
    <p:extLst>
      <p:ext uri="{19B8F6BF-5375-455C-9EA6-DF929625EA0E}">
        <p15:presenceInfo xmlns:p15="http://schemas.microsoft.com/office/powerpoint/2012/main" userId="ksdwdbg2nf@goetheuniversitaet.onmicrosoft.com" providerId="None"/>
      </p:ext>
    </p:extLst>
  </p:cmAuthor>
  <p:cmAuthor id="8" name="Greiwe, Carolin" initials="GC" lastIdx="14" clrIdx="5">
    <p:extLst>
      <p:ext uri="{19B8F6BF-5375-455C-9EA6-DF929625EA0E}">
        <p15:presenceInfo xmlns:p15="http://schemas.microsoft.com/office/powerpoint/2012/main" userId="S-1-5-21-1880078766-1776770297-1804922951-85580" providerId="AD"/>
      </p:ext>
    </p:extLst>
  </p:cmAuthor>
  <p:cmAuthor id="2" name="Philipp Hartmann" initials="PH" lastIdx="14" clrIdx="0">
    <p:extLst>
      <p:ext uri="{19B8F6BF-5375-455C-9EA6-DF929625EA0E}">
        <p15:presenceInfo xmlns:p15="http://schemas.microsoft.com/office/powerpoint/2012/main" userId="Philipp Hartmann" providerId="None"/>
      </p:ext>
    </p:extLst>
  </p:cmAuthor>
  <p:cmAuthor id="4" name="Lütfiye Turhan" initials="LT" lastIdx="31" clrIdx="3">
    <p:extLst>
      <p:ext uri="{19B8F6BF-5375-455C-9EA6-DF929625EA0E}">
        <p15:presenceInfo xmlns:p15="http://schemas.microsoft.com/office/powerpoint/2012/main" userId="Lütfiye Turhan" providerId="None"/>
      </p:ext>
    </p:extLst>
  </p:cmAuthor>
  <p:cmAuthor id="5" name="Wuttke, Eveline" initials="WE" lastIdx="5" clrIdx="1">
    <p:extLst>
      <p:ext uri="{19B8F6BF-5375-455C-9EA6-DF929625EA0E}">
        <p15:presenceInfo xmlns:p15="http://schemas.microsoft.com/office/powerpoint/2012/main" userId="Wuttke, Eveline" providerId="None"/>
      </p:ext>
    </p:extLst>
  </p:cmAuthor>
  <p:cmAuthor id="6" name="Anonym" initials="AAA" lastIdx="50" clrIdx="2">
    <p:extLst>
      <p:ext uri="{19B8F6BF-5375-455C-9EA6-DF929625EA0E}">
        <p15:presenceInfo xmlns:p15="http://schemas.microsoft.com/office/powerpoint/2012/main" userId="Anony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5" autoAdjust="0"/>
    <p:restoredTop sz="87435" autoAdjust="0"/>
  </p:normalViewPr>
  <p:slideViewPr>
    <p:cSldViewPr snapToGrid="0">
      <p:cViewPr>
        <p:scale>
          <a:sx n="75" d="100"/>
          <a:sy n="75" d="100"/>
        </p:scale>
        <p:origin x="2046" y="9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246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8AC19B-F90B-4059-981D-119CA362111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F8EA5BC-329F-454F-AFAD-5D69F6879159}">
      <dgm:prSet phldrT="[Text]" custT="1"/>
      <dgm:spPr>
        <a:solidFill>
          <a:schemeClr val="bg1">
            <a:lumMod val="95000"/>
          </a:schemeClr>
        </a:solidFill>
        <a:ln w="28575">
          <a:solidFill>
            <a:schemeClr val="accent6"/>
          </a:solidFill>
        </a:ln>
      </dgm:spPr>
      <dgm:t>
        <a:bodyPr/>
        <a:lstStyle/>
        <a:p>
          <a:r>
            <a:rPr lang="de-DE" sz="2200" b="1" dirty="0">
              <a:solidFill>
                <a:schemeClr val="tx1"/>
              </a:solidFill>
            </a:rPr>
            <a:t>Peer-Feedback</a:t>
          </a:r>
        </a:p>
      </dgm:t>
    </dgm:pt>
    <dgm:pt modelId="{86973D44-E52A-4465-BE9D-EB94645F266D}" type="parTrans" cxnId="{C1FE072A-BB2B-440C-952B-8721FA38760E}">
      <dgm:prSet/>
      <dgm:spPr/>
      <dgm:t>
        <a:bodyPr/>
        <a:lstStyle/>
        <a:p>
          <a:endParaRPr lang="de-DE"/>
        </a:p>
      </dgm:t>
    </dgm:pt>
    <dgm:pt modelId="{4E7D7596-2C62-4B60-8E11-7882F419E9E3}" type="sibTrans" cxnId="{C1FE072A-BB2B-440C-952B-8721FA38760E}">
      <dgm:prSet/>
      <dgm:spPr/>
      <dgm:t>
        <a:bodyPr/>
        <a:lstStyle/>
        <a:p>
          <a:endParaRPr lang="de-DE"/>
        </a:p>
      </dgm:t>
    </dgm:pt>
    <dgm:pt modelId="{5EAC5611-D184-4AE4-A5DD-7F148D9F353D}">
      <dgm:prSet phldrT="[Text]" custT="1"/>
      <dgm:spPr>
        <a:solidFill>
          <a:schemeClr val="bg1">
            <a:lumMod val="95000"/>
          </a:schemeClr>
        </a:solidFill>
        <a:ln w="28575">
          <a:solidFill>
            <a:schemeClr val="accent6"/>
          </a:solidFill>
        </a:ln>
      </dgm:spPr>
      <dgm:t>
        <a:bodyPr/>
        <a:lstStyle/>
        <a:p>
          <a:r>
            <a:rPr lang="de-DE" sz="2200" b="1" dirty="0">
              <a:solidFill>
                <a:schemeClr val="tx1"/>
              </a:solidFill>
            </a:rPr>
            <a:t>Feedback durch Projektteam</a:t>
          </a:r>
        </a:p>
      </dgm:t>
    </dgm:pt>
    <dgm:pt modelId="{836529CA-2C15-4324-9CF0-7AA847A07012}" type="sibTrans" cxnId="{A7CEEEFE-3899-4782-8636-29A577ED28DD}">
      <dgm:prSet/>
      <dgm:spPr/>
      <dgm:t>
        <a:bodyPr/>
        <a:lstStyle/>
        <a:p>
          <a:endParaRPr lang="de-DE"/>
        </a:p>
      </dgm:t>
    </dgm:pt>
    <dgm:pt modelId="{DE49488D-946F-420B-BD85-C28F68B99423}" type="parTrans" cxnId="{A7CEEEFE-3899-4782-8636-29A577ED28DD}">
      <dgm:prSet/>
      <dgm:spPr/>
      <dgm:t>
        <a:bodyPr/>
        <a:lstStyle/>
        <a:p>
          <a:endParaRPr lang="de-DE"/>
        </a:p>
      </dgm:t>
    </dgm:pt>
    <dgm:pt modelId="{89875079-9EF1-4E0A-A7F7-2B5B527E028C}" type="pres">
      <dgm:prSet presAssocID="{458AC19B-F90B-4059-981D-119CA362111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151E42A-8E87-44AC-BF88-A5B518B9E663}" type="pres">
      <dgm:prSet presAssocID="{CF8EA5BC-329F-454F-AFAD-5D69F6879159}" presName="node" presStyleLbl="node1" presStyleIdx="0" presStyleCnt="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6F84C79A-052C-4F3F-B065-1B89FE151475}" type="pres">
      <dgm:prSet presAssocID="{4E7D7596-2C62-4B60-8E11-7882F419E9E3}" presName="sibTrans" presStyleCnt="0"/>
      <dgm:spPr/>
    </dgm:pt>
    <dgm:pt modelId="{B782439F-3BEC-491C-BF8A-A96690229DD2}" type="pres">
      <dgm:prSet presAssocID="{5EAC5611-D184-4AE4-A5DD-7F148D9F353D}" presName="node" presStyleLbl="node1" presStyleIdx="1" presStyleCnt="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</dgm:ptLst>
  <dgm:cxnLst>
    <dgm:cxn modelId="{A7CEEEFE-3899-4782-8636-29A577ED28DD}" srcId="{458AC19B-F90B-4059-981D-119CA3621119}" destId="{5EAC5611-D184-4AE4-A5DD-7F148D9F353D}" srcOrd="1" destOrd="0" parTransId="{DE49488D-946F-420B-BD85-C28F68B99423}" sibTransId="{836529CA-2C15-4324-9CF0-7AA847A07012}"/>
    <dgm:cxn modelId="{C1FE072A-BB2B-440C-952B-8721FA38760E}" srcId="{458AC19B-F90B-4059-981D-119CA3621119}" destId="{CF8EA5BC-329F-454F-AFAD-5D69F6879159}" srcOrd="0" destOrd="0" parTransId="{86973D44-E52A-4465-BE9D-EB94645F266D}" sibTransId="{4E7D7596-2C62-4B60-8E11-7882F419E9E3}"/>
    <dgm:cxn modelId="{AB5E8E44-344A-4672-A57A-D838AE751F46}" type="presOf" srcId="{5EAC5611-D184-4AE4-A5DD-7F148D9F353D}" destId="{B782439F-3BEC-491C-BF8A-A96690229DD2}" srcOrd="0" destOrd="0" presId="urn:microsoft.com/office/officeart/2005/8/layout/default"/>
    <dgm:cxn modelId="{29364A93-B83F-4915-993F-A4397C968905}" type="presOf" srcId="{458AC19B-F90B-4059-981D-119CA3621119}" destId="{89875079-9EF1-4E0A-A7F7-2B5B527E028C}" srcOrd="0" destOrd="0" presId="urn:microsoft.com/office/officeart/2005/8/layout/default"/>
    <dgm:cxn modelId="{CA712EAA-D6EA-4209-88EE-85A4E7E0BDBC}" type="presOf" srcId="{CF8EA5BC-329F-454F-AFAD-5D69F6879159}" destId="{2151E42A-8E87-44AC-BF88-A5B518B9E663}" srcOrd="0" destOrd="0" presId="urn:microsoft.com/office/officeart/2005/8/layout/default"/>
    <dgm:cxn modelId="{48FF9A54-1795-4FA7-875C-F9910CB8D77A}" type="presParOf" srcId="{89875079-9EF1-4E0A-A7F7-2B5B527E028C}" destId="{2151E42A-8E87-44AC-BF88-A5B518B9E663}" srcOrd="0" destOrd="0" presId="urn:microsoft.com/office/officeart/2005/8/layout/default"/>
    <dgm:cxn modelId="{65BCB5C2-AD2D-4757-85E1-CF8525193A00}" type="presParOf" srcId="{89875079-9EF1-4E0A-A7F7-2B5B527E028C}" destId="{6F84C79A-052C-4F3F-B065-1B89FE151475}" srcOrd="1" destOrd="0" presId="urn:microsoft.com/office/officeart/2005/8/layout/default"/>
    <dgm:cxn modelId="{DA211A5E-5981-4FA3-9CBB-D98B5D9B9063}" type="presParOf" srcId="{89875079-9EF1-4E0A-A7F7-2B5B527E028C}" destId="{B782439F-3BEC-491C-BF8A-A96690229DD2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8AC19B-F90B-4059-981D-119CA362111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F8EA5BC-329F-454F-AFAD-5D69F6879159}">
      <dgm:prSet phldrT="[Text]" custT="1"/>
      <dgm:spPr>
        <a:solidFill>
          <a:schemeClr val="accent6"/>
        </a:solidFill>
        <a:ln w="28575"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de-DE" sz="2200" b="1" dirty="0">
              <a:solidFill>
                <a:schemeClr val="bg1"/>
              </a:solidFill>
            </a:rPr>
            <a:t>Peer-Feedback</a:t>
          </a:r>
        </a:p>
      </dgm:t>
    </dgm:pt>
    <dgm:pt modelId="{86973D44-E52A-4465-BE9D-EB94645F266D}" type="parTrans" cxnId="{C1FE072A-BB2B-440C-952B-8721FA38760E}">
      <dgm:prSet/>
      <dgm:spPr/>
      <dgm:t>
        <a:bodyPr/>
        <a:lstStyle/>
        <a:p>
          <a:endParaRPr lang="de-DE"/>
        </a:p>
      </dgm:t>
    </dgm:pt>
    <dgm:pt modelId="{4E7D7596-2C62-4B60-8E11-7882F419E9E3}" type="sibTrans" cxnId="{C1FE072A-BB2B-440C-952B-8721FA38760E}">
      <dgm:prSet/>
      <dgm:spPr/>
      <dgm:t>
        <a:bodyPr/>
        <a:lstStyle/>
        <a:p>
          <a:endParaRPr lang="de-DE"/>
        </a:p>
      </dgm:t>
    </dgm:pt>
    <dgm:pt modelId="{5EAC5611-D184-4AE4-A5DD-7F148D9F353D}">
      <dgm:prSet phldrT="[Text]" custT="1"/>
      <dgm:spPr>
        <a:solidFill>
          <a:schemeClr val="bg1">
            <a:lumMod val="95000"/>
          </a:schemeClr>
        </a:solidFill>
        <a:ln w="28575">
          <a:solidFill>
            <a:schemeClr val="accent6"/>
          </a:solidFill>
        </a:ln>
      </dgm:spPr>
      <dgm:t>
        <a:bodyPr/>
        <a:lstStyle/>
        <a:p>
          <a:r>
            <a:rPr lang="de-DE" sz="2200" b="1" dirty="0">
              <a:solidFill>
                <a:schemeClr val="tx1"/>
              </a:solidFill>
            </a:rPr>
            <a:t>Feedback durch Projektteam</a:t>
          </a:r>
        </a:p>
      </dgm:t>
    </dgm:pt>
    <dgm:pt modelId="{DE49488D-946F-420B-BD85-C28F68B99423}" type="parTrans" cxnId="{A7CEEEFE-3899-4782-8636-29A577ED28DD}">
      <dgm:prSet/>
      <dgm:spPr/>
      <dgm:t>
        <a:bodyPr/>
        <a:lstStyle/>
        <a:p>
          <a:endParaRPr lang="de-DE"/>
        </a:p>
      </dgm:t>
    </dgm:pt>
    <dgm:pt modelId="{836529CA-2C15-4324-9CF0-7AA847A07012}" type="sibTrans" cxnId="{A7CEEEFE-3899-4782-8636-29A577ED28DD}">
      <dgm:prSet/>
      <dgm:spPr/>
      <dgm:t>
        <a:bodyPr/>
        <a:lstStyle/>
        <a:p>
          <a:endParaRPr lang="de-DE"/>
        </a:p>
      </dgm:t>
    </dgm:pt>
    <dgm:pt modelId="{89875079-9EF1-4E0A-A7F7-2B5B527E028C}" type="pres">
      <dgm:prSet presAssocID="{458AC19B-F90B-4059-981D-119CA362111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151E42A-8E87-44AC-BF88-A5B518B9E663}" type="pres">
      <dgm:prSet presAssocID="{CF8EA5BC-329F-454F-AFAD-5D69F6879159}" presName="node" presStyleLbl="node1" presStyleIdx="0" presStyleCnt="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6F84C79A-052C-4F3F-B065-1B89FE151475}" type="pres">
      <dgm:prSet presAssocID="{4E7D7596-2C62-4B60-8E11-7882F419E9E3}" presName="sibTrans" presStyleCnt="0"/>
      <dgm:spPr/>
    </dgm:pt>
    <dgm:pt modelId="{B782439F-3BEC-491C-BF8A-A96690229DD2}" type="pres">
      <dgm:prSet presAssocID="{5EAC5611-D184-4AE4-A5DD-7F148D9F353D}" presName="node" presStyleLbl="node1" presStyleIdx="1" presStyleCnt="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</dgm:ptLst>
  <dgm:cxnLst>
    <dgm:cxn modelId="{A7CEEEFE-3899-4782-8636-29A577ED28DD}" srcId="{458AC19B-F90B-4059-981D-119CA3621119}" destId="{5EAC5611-D184-4AE4-A5DD-7F148D9F353D}" srcOrd="1" destOrd="0" parTransId="{DE49488D-946F-420B-BD85-C28F68B99423}" sibTransId="{836529CA-2C15-4324-9CF0-7AA847A07012}"/>
    <dgm:cxn modelId="{C1FE072A-BB2B-440C-952B-8721FA38760E}" srcId="{458AC19B-F90B-4059-981D-119CA3621119}" destId="{CF8EA5BC-329F-454F-AFAD-5D69F6879159}" srcOrd="0" destOrd="0" parTransId="{86973D44-E52A-4465-BE9D-EB94645F266D}" sibTransId="{4E7D7596-2C62-4B60-8E11-7882F419E9E3}"/>
    <dgm:cxn modelId="{AB5E8E44-344A-4672-A57A-D838AE751F46}" type="presOf" srcId="{5EAC5611-D184-4AE4-A5DD-7F148D9F353D}" destId="{B782439F-3BEC-491C-BF8A-A96690229DD2}" srcOrd="0" destOrd="0" presId="urn:microsoft.com/office/officeart/2005/8/layout/default"/>
    <dgm:cxn modelId="{29364A93-B83F-4915-993F-A4397C968905}" type="presOf" srcId="{458AC19B-F90B-4059-981D-119CA3621119}" destId="{89875079-9EF1-4E0A-A7F7-2B5B527E028C}" srcOrd="0" destOrd="0" presId="urn:microsoft.com/office/officeart/2005/8/layout/default"/>
    <dgm:cxn modelId="{CA712EAA-D6EA-4209-88EE-85A4E7E0BDBC}" type="presOf" srcId="{CF8EA5BC-329F-454F-AFAD-5D69F6879159}" destId="{2151E42A-8E87-44AC-BF88-A5B518B9E663}" srcOrd="0" destOrd="0" presId="urn:microsoft.com/office/officeart/2005/8/layout/default"/>
    <dgm:cxn modelId="{48FF9A54-1795-4FA7-875C-F9910CB8D77A}" type="presParOf" srcId="{89875079-9EF1-4E0A-A7F7-2B5B527E028C}" destId="{2151E42A-8E87-44AC-BF88-A5B518B9E663}" srcOrd="0" destOrd="0" presId="urn:microsoft.com/office/officeart/2005/8/layout/default"/>
    <dgm:cxn modelId="{65BCB5C2-AD2D-4757-85E1-CF8525193A00}" type="presParOf" srcId="{89875079-9EF1-4E0A-A7F7-2B5B527E028C}" destId="{6F84C79A-052C-4F3F-B065-1B89FE151475}" srcOrd="1" destOrd="0" presId="urn:microsoft.com/office/officeart/2005/8/layout/default"/>
    <dgm:cxn modelId="{DA211A5E-5981-4FA3-9CBB-D98B5D9B9063}" type="presParOf" srcId="{89875079-9EF1-4E0A-A7F7-2B5B527E028C}" destId="{B782439F-3BEC-491C-BF8A-A96690229DD2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8AC19B-F90B-4059-981D-119CA362111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F8EA5BC-329F-454F-AFAD-5D69F6879159}">
      <dgm:prSet phldrT="[Text]" custT="1"/>
      <dgm:spPr>
        <a:solidFill>
          <a:schemeClr val="bg1">
            <a:lumMod val="95000"/>
          </a:schemeClr>
        </a:solidFill>
        <a:ln w="28575">
          <a:solidFill>
            <a:schemeClr val="accent6"/>
          </a:solidFill>
        </a:ln>
      </dgm:spPr>
      <dgm:t>
        <a:bodyPr/>
        <a:lstStyle/>
        <a:p>
          <a:r>
            <a:rPr lang="de-DE" sz="2200" b="1" dirty="0">
              <a:solidFill>
                <a:schemeClr val="tx1"/>
              </a:solidFill>
            </a:rPr>
            <a:t>Peer-Feedback</a:t>
          </a:r>
        </a:p>
      </dgm:t>
    </dgm:pt>
    <dgm:pt modelId="{86973D44-E52A-4465-BE9D-EB94645F266D}" type="parTrans" cxnId="{C1FE072A-BB2B-440C-952B-8721FA38760E}">
      <dgm:prSet/>
      <dgm:spPr/>
      <dgm:t>
        <a:bodyPr/>
        <a:lstStyle/>
        <a:p>
          <a:endParaRPr lang="de-DE"/>
        </a:p>
      </dgm:t>
    </dgm:pt>
    <dgm:pt modelId="{4E7D7596-2C62-4B60-8E11-7882F419E9E3}" type="sibTrans" cxnId="{C1FE072A-BB2B-440C-952B-8721FA38760E}">
      <dgm:prSet/>
      <dgm:spPr/>
      <dgm:t>
        <a:bodyPr/>
        <a:lstStyle/>
        <a:p>
          <a:endParaRPr lang="de-DE"/>
        </a:p>
      </dgm:t>
    </dgm:pt>
    <dgm:pt modelId="{5EAC5611-D184-4AE4-A5DD-7F148D9F353D}">
      <dgm:prSet phldrT="[Text]" custT="1"/>
      <dgm:spPr>
        <a:solidFill>
          <a:schemeClr val="accent6"/>
        </a:solidFill>
        <a:ln w="28575"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de-DE" sz="2200" b="1" dirty="0">
              <a:solidFill>
                <a:schemeClr val="bg1"/>
              </a:solidFill>
            </a:rPr>
            <a:t>Feedback durch Projektteam</a:t>
          </a:r>
        </a:p>
      </dgm:t>
    </dgm:pt>
    <dgm:pt modelId="{DE49488D-946F-420B-BD85-C28F68B99423}" type="parTrans" cxnId="{A7CEEEFE-3899-4782-8636-29A577ED28DD}">
      <dgm:prSet/>
      <dgm:spPr/>
      <dgm:t>
        <a:bodyPr/>
        <a:lstStyle/>
        <a:p>
          <a:endParaRPr lang="de-DE"/>
        </a:p>
      </dgm:t>
    </dgm:pt>
    <dgm:pt modelId="{836529CA-2C15-4324-9CF0-7AA847A07012}" type="sibTrans" cxnId="{A7CEEEFE-3899-4782-8636-29A577ED28DD}">
      <dgm:prSet/>
      <dgm:spPr/>
      <dgm:t>
        <a:bodyPr/>
        <a:lstStyle/>
        <a:p>
          <a:endParaRPr lang="de-DE"/>
        </a:p>
      </dgm:t>
    </dgm:pt>
    <dgm:pt modelId="{89875079-9EF1-4E0A-A7F7-2B5B527E028C}" type="pres">
      <dgm:prSet presAssocID="{458AC19B-F90B-4059-981D-119CA362111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151E42A-8E87-44AC-BF88-A5B518B9E663}" type="pres">
      <dgm:prSet presAssocID="{CF8EA5BC-329F-454F-AFAD-5D69F6879159}" presName="node" presStyleLbl="node1" presStyleIdx="0" presStyleCnt="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6F84C79A-052C-4F3F-B065-1B89FE151475}" type="pres">
      <dgm:prSet presAssocID="{4E7D7596-2C62-4B60-8E11-7882F419E9E3}" presName="sibTrans" presStyleCnt="0"/>
      <dgm:spPr/>
    </dgm:pt>
    <dgm:pt modelId="{B782439F-3BEC-491C-BF8A-A96690229DD2}" type="pres">
      <dgm:prSet presAssocID="{5EAC5611-D184-4AE4-A5DD-7F148D9F353D}" presName="node" presStyleLbl="node1" presStyleIdx="1" presStyleCnt="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</dgm:ptLst>
  <dgm:cxnLst>
    <dgm:cxn modelId="{A7CEEEFE-3899-4782-8636-29A577ED28DD}" srcId="{458AC19B-F90B-4059-981D-119CA3621119}" destId="{5EAC5611-D184-4AE4-A5DD-7F148D9F353D}" srcOrd="1" destOrd="0" parTransId="{DE49488D-946F-420B-BD85-C28F68B99423}" sibTransId="{836529CA-2C15-4324-9CF0-7AA847A07012}"/>
    <dgm:cxn modelId="{C1FE072A-BB2B-440C-952B-8721FA38760E}" srcId="{458AC19B-F90B-4059-981D-119CA3621119}" destId="{CF8EA5BC-329F-454F-AFAD-5D69F6879159}" srcOrd="0" destOrd="0" parTransId="{86973D44-E52A-4465-BE9D-EB94645F266D}" sibTransId="{4E7D7596-2C62-4B60-8E11-7882F419E9E3}"/>
    <dgm:cxn modelId="{AB5E8E44-344A-4672-A57A-D838AE751F46}" type="presOf" srcId="{5EAC5611-D184-4AE4-A5DD-7F148D9F353D}" destId="{B782439F-3BEC-491C-BF8A-A96690229DD2}" srcOrd="0" destOrd="0" presId="urn:microsoft.com/office/officeart/2005/8/layout/default"/>
    <dgm:cxn modelId="{29364A93-B83F-4915-993F-A4397C968905}" type="presOf" srcId="{458AC19B-F90B-4059-981D-119CA3621119}" destId="{89875079-9EF1-4E0A-A7F7-2B5B527E028C}" srcOrd="0" destOrd="0" presId="urn:microsoft.com/office/officeart/2005/8/layout/default"/>
    <dgm:cxn modelId="{CA712EAA-D6EA-4209-88EE-85A4E7E0BDBC}" type="presOf" srcId="{CF8EA5BC-329F-454F-AFAD-5D69F6879159}" destId="{2151E42A-8E87-44AC-BF88-A5B518B9E663}" srcOrd="0" destOrd="0" presId="urn:microsoft.com/office/officeart/2005/8/layout/default"/>
    <dgm:cxn modelId="{48FF9A54-1795-4FA7-875C-F9910CB8D77A}" type="presParOf" srcId="{89875079-9EF1-4E0A-A7F7-2B5B527E028C}" destId="{2151E42A-8E87-44AC-BF88-A5B518B9E663}" srcOrd="0" destOrd="0" presId="urn:microsoft.com/office/officeart/2005/8/layout/default"/>
    <dgm:cxn modelId="{65BCB5C2-AD2D-4757-85E1-CF8525193A00}" type="presParOf" srcId="{89875079-9EF1-4E0A-A7F7-2B5B527E028C}" destId="{6F84C79A-052C-4F3F-B065-1B89FE151475}" srcOrd="1" destOrd="0" presId="urn:microsoft.com/office/officeart/2005/8/layout/default"/>
    <dgm:cxn modelId="{DA211A5E-5981-4FA3-9CBB-D98B5D9B9063}" type="presParOf" srcId="{89875079-9EF1-4E0A-A7F7-2B5B527E028C}" destId="{B782439F-3BEC-491C-BF8A-A96690229DD2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8AC19B-F90B-4059-981D-119CA362111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F8EA5BC-329F-454F-AFAD-5D69F6879159}">
      <dgm:prSet phldrT="[Text]" custT="1"/>
      <dgm:spPr>
        <a:solidFill>
          <a:schemeClr val="bg1">
            <a:lumMod val="95000"/>
          </a:schemeClr>
        </a:solidFill>
        <a:ln w="28575">
          <a:solidFill>
            <a:schemeClr val="accent6"/>
          </a:solidFill>
        </a:ln>
      </dgm:spPr>
      <dgm:t>
        <a:bodyPr/>
        <a:lstStyle/>
        <a:p>
          <a:r>
            <a:rPr lang="de-DE" sz="1200" b="1" dirty="0">
              <a:solidFill>
                <a:schemeClr val="tx1"/>
              </a:solidFill>
            </a:rPr>
            <a:t>Peer-Feedback</a:t>
          </a:r>
        </a:p>
      </dgm:t>
    </dgm:pt>
    <dgm:pt modelId="{86973D44-E52A-4465-BE9D-EB94645F266D}" type="parTrans" cxnId="{C1FE072A-BB2B-440C-952B-8721FA38760E}">
      <dgm:prSet/>
      <dgm:spPr/>
      <dgm:t>
        <a:bodyPr/>
        <a:lstStyle/>
        <a:p>
          <a:endParaRPr lang="de-DE"/>
        </a:p>
      </dgm:t>
    </dgm:pt>
    <dgm:pt modelId="{4E7D7596-2C62-4B60-8E11-7882F419E9E3}" type="sibTrans" cxnId="{C1FE072A-BB2B-440C-952B-8721FA38760E}">
      <dgm:prSet/>
      <dgm:spPr/>
      <dgm:t>
        <a:bodyPr/>
        <a:lstStyle/>
        <a:p>
          <a:endParaRPr lang="de-DE"/>
        </a:p>
      </dgm:t>
    </dgm:pt>
    <dgm:pt modelId="{5EAC5611-D184-4AE4-A5DD-7F148D9F353D}">
      <dgm:prSet phldrT="[Text]" custT="1"/>
      <dgm:spPr>
        <a:solidFill>
          <a:schemeClr val="accent6"/>
        </a:solidFill>
        <a:ln w="28575"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de-DE" sz="1200" b="1" dirty="0">
              <a:solidFill>
                <a:schemeClr val="bg1"/>
              </a:solidFill>
            </a:rPr>
            <a:t>Feedback durch Projektteam</a:t>
          </a:r>
        </a:p>
      </dgm:t>
    </dgm:pt>
    <dgm:pt modelId="{DE49488D-946F-420B-BD85-C28F68B99423}" type="parTrans" cxnId="{A7CEEEFE-3899-4782-8636-29A577ED28DD}">
      <dgm:prSet/>
      <dgm:spPr/>
      <dgm:t>
        <a:bodyPr/>
        <a:lstStyle/>
        <a:p>
          <a:endParaRPr lang="de-DE"/>
        </a:p>
      </dgm:t>
    </dgm:pt>
    <dgm:pt modelId="{836529CA-2C15-4324-9CF0-7AA847A07012}" type="sibTrans" cxnId="{A7CEEEFE-3899-4782-8636-29A577ED28DD}">
      <dgm:prSet/>
      <dgm:spPr/>
      <dgm:t>
        <a:bodyPr/>
        <a:lstStyle/>
        <a:p>
          <a:endParaRPr lang="de-DE"/>
        </a:p>
      </dgm:t>
    </dgm:pt>
    <dgm:pt modelId="{89875079-9EF1-4E0A-A7F7-2B5B527E028C}" type="pres">
      <dgm:prSet presAssocID="{458AC19B-F90B-4059-981D-119CA362111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151E42A-8E87-44AC-BF88-A5B518B9E663}" type="pres">
      <dgm:prSet presAssocID="{CF8EA5BC-329F-454F-AFAD-5D69F6879159}" presName="node" presStyleLbl="node1" presStyleIdx="0" presStyleCnt="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6F84C79A-052C-4F3F-B065-1B89FE151475}" type="pres">
      <dgm:prSet presAssocID="{4E7D7596-2C62-4B60-8E11-7882F419E9E3}" presName="sibTrans" presStyleCnt="0"/>
      <dgm:spPr/>
    </dgm:pt>
    <dgm:pt modelId="{B782439F-3BEC-491C-BF8A-A96690229DD2}" type="pres">
      <dgm:prSet presAssocID="{5EAC5611-D184-4AE4-A5DD-7F148D9F353D}" presName="node" presStyleLbl="node1" presStyleIdx="1" presStyleCnt="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</dgm:ptLst>
  <dgm:cxnLst>
    <dgm:cxn modelId="{A7CEEEFE-3899-4782-8636-29A577ED28DD}" srcId="{458AC19B-F90B-4059-981D-119CA3621119}" destId="{5EAC5611-D184-4AE4-A5DD-7F148D9F353D}" srcOrd="1" destOrd="0" parTransId="{DE49488D-946F-420B-BD85-C28F68B99423}" sibTransId="{836529CA-2C15-4324-9CF0-7AA847A07012}"/>
    <dgm:cxn modelId="{C1FE072A-BB2B-440C-952B-8721FA38760E}" srcId="{458AC19B-F90B-4059-981D-119CA3621119}" destId="{CF8EA5BC-329F-454F-AFAD-5D69F6879159}" srcOrd="0" destOrd="0" parTransId="{86973D44-E52A-4465-BE9D-EB94645F266D}" sibTransId="{4E7D7596-2C62-4B60-8E11-7882F419E9E3}"/>
    <dgm:cxn modelId="{AB5E8E44-344A-4672-A57A-D838AE751F46}" type="presOf" srcId="{5EAC5611-D184-4AE4-A5DD-7F148D9F353D}" destId="{B782439F-3BEC-491C-BF8A-A96690229DD2}" srcOrd="0" destOrd="0" presId="urn:microsoft.com/office/officeart/2005/8/layout/default"/>
    <dgm:cxn modelId="{29364A93-B83F-4915-993F-A4397C968905}" type="presOf" srcId="{458AC19B-F90B-4059-981D-119CA3621119}" destId="{89875079-9EF1-4E0A-A7F7-2B5B527E028C}" srcOrd="0" destOrd="0" presId="urn:microsoft.com/office/officeart/2005/8/layout/default"/>
    <dgm:cxn modelId="{CA712EAA-D6EA-4209-88EE-85A4E7E0BDBC}" type="presOf" srcId="{CF8EA5BC-329F-454F-AFAD-5D69F6879159}" destId="{2151E42A-8E87-44AC-BF88-A5B518B9E663}" srcOrd="0" destOrd="0" presId="urn:microsoft.com/office/officeart/2005/8/layout/default"/>
    <dgm:cxn modelId="{48FF9A54-1795-4FA7-875C-F9910CB8D77A}" type="presParOf" srcId="{89875079-9EF1-4E0A-A7F7-2B5B527E028C}" destId="{2151E42A-8E87-44AC-BF88-A5B518B9E663}" srcOrd="0" destOrd="0" presId="urn:microsoft.com/office/officeart/2005/8/layout/default"/>
    <dgm:cxn modelId="{65BCB5C2-AD2D-4757-85E1-CF8525193A00}" type="presParOf" srcId="{89875079-9EF1-4E0A-A7F7-2B5B527E028C}" destId="{6F84C79A-052C-4F3F-B065-1B89FE151475}" srcOrd="1" destOrd="0" presId="urn:microsoft.com/office/officeart/2005/8/layout/default"/>
    <dgm:cxn modelId="{DA211A5E-5981-4FA3-9CBB-D98B5D9B9063}" type="presParOf" srcId="{89875079-9EF1-4E0A-A7F7-2B5B527E028C}" destId="{B782439F-3BEC-491C-BF8A-A96690229DD2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51E42A-8E87-44AC-BF88-A5B518B9E663}">
      <dsp:nvSpPr>
        <dsp:cNvPr id="0" name=""/>
        <dsp:cNvSpPr/>
      </dsp:nvSpPr>
      <dsp:spPr>
        <a:xfrm>
          <a:off x="1166" y="1345097"/>
          <a:ext cx="4547453" cy="2728471"/>
        </a:xfrm>
        <a:prstGeom prst="roundRect">
          <a:avLst/>
        </a:prstGeom>
        <a:solidFill>
          <a:schemeClr val="bg1">
            <a:lumMod val="95000"/>
          </a:schemeClr>
        </a:solidFill>
        <a:ln w="28575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>
              <a:solidFill>
                <a:schemeClr val="tx1"/>
              </a:solidFill>
            </a:rPr>
            <a:t>Peer-Feedback</a:t>
          </a:r>
        </a:p>
      </dsp:txBody>
      <dsp:txXfrm>
        <a:off x="134359" y="1478290"/>
        <a:ext cx="4281067" cy="2462085"/>
      </dsp:txXfrm>
    </dsp:sp>
    <dsp:sp modelId="{B782439F-3BEC-491C-BF8A-A96690229DD2}">
      <dsp:nvSpPr>
        <dsp:cNvPr id="0" name=""/>
        <dsp:cNvSpPr/>
      </dsp:nvSpPr>
      <dsp:spPr>
        <a:xfrm>
          <a:off x="5003364" y="1345097"/>
          <a:ext cx="4547453" cy="2728471"/>
        </a:xfrm>
        <a:prstGeom prst="roundRect">
          <a:avLst/>
        </a:prstGeom>
        <a:solidFill>
          <a:schemeClr val="bg1">
            <a:lumMod val="95000"/>
          </a:schemeClr>
        </a:solidFill>
        <a:ln w="28575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>
              <a:solidFill>
                <a:schemeClr val="tx1"/>
              </a:solidFill>
            </a:rPr>
            <a:t>Feedback durch Projektteam</a:t>
          </a:r>
        </a:p>
      </dsp:txBody>
      <dsp:txXfrm>
        <a:off x="5136557" y="1478290"/>
        <a:ext cx="4281067" cy="24620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51E42A-8E87-44AC-BF88-A5B518B9E663}">
      <dsp:nvSpPr>
        <dsp:cNvPr id="0" name=""/>
        <dsp:cNvSpPr/>
      </dsp:nvSpPr>
      <dsp:spPr>
        <a:xfrm>
          <a:off x="1166" y="1345097"/>
          <a:ext cx="4547453" cy="2728471"/>
        </a:xfrm>
        <a:prstGeom prst="roundRect">
          <a:avLst/>
        </a:prstGeom>
        <a:solidFill>
          <a:schemeClr val="accent6"/>
        </a:solidFill>
        <a:ln w="28575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>
              <a:solidFill>
                <a:schemeClr val="bg1"/>
              </a:solidFill>
            </a:rPr>
            <a:t>Peer-Feedback</a:t>
          </a:r>
        </a:p>
      </dsp:txBody>
      <dsp:txXfrm>
        <a:off x="134359" y="1478290"/>
        <a:ext cx="4281067" cy="2462085"/>
      </dsp:txXfrm>
    </dsp:sp>
    <dsp:sp modelId="{B782439F-3BEC-491C-BF8A-A96690229DD2}">
      <dsp:nvSpPr>
        <dsp:cNvPr id="0" name=""/>
        <dsp:cNvSpPr/>
      </dsp:nvSpPr>
      <dsp:spPr>
        <a:xfrm>
          <a:off x="5003364" y="1345097"/>
          <a:ext cx="4547453" cy="2728471"/>
        </a:xfrm>
        <a:prstGeom prst="roundRect">
          <a:avLst/>
        </a:prstGeom>
        <a:solidFill>
          <a:schemeClr val="bg1">
            <a:lumMod val="95000"/>
          </a:schemeClr>
        </a:solidFill>
        <a:ln w="28575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>
              <a:solidFill>
                <a:schemeClr val="tx1"/>
              </a:solidFill>
            </a:rPr>
            <a:t>Feedback durch Projektteam</a:t>
          </a:r>
        </a:p>
      </dsp:txBody>
      <dsp:txXfrm>
        <a:off x="5136557" y="1478290"/>
        <a:ext cx="4281067" cy="24620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51E42A-8E87-44AC-BF88-A5B518B9E663}">
      <dsp:nvSpPr>
        <dsp:cNvPr id="0" name=""/>
        <dsp:cNvSpPr/>
      </dsp:nvSpPr>
      <dsp:spPr>
        <a:xfrm>
          <a:off x="1166" y="1345097"/>
          <a:ext cx="4547453" cy="2728471"/>
        </a:xfrm>
        <a:prstGeom prst="roundRect">
          <a:avLst/>
        </a:prstGeom>
        <a:solidFill>
          <a:schemeClr val="bg1">
            <a:lumMod val="95000"/>
          </a:schemeClr>
        </a:solidFill>
        <a:ln w="28575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>
              <a:solidFill>
                <a:schemeClr val="tx1"/>
              </a:solidFill>
            </a:rPr>
            <a:t>Peer-Feedback</a:t>
          </a:r>
        </a:p>
      </dsp:txBody>
      <dsp:txXfrm>
        <a:off x="134359" y="1478290"/>
        <a:ext cx="4281067" cy="2462085"/>
      </dsp:txXfrm>
    </dsp:sp>
    <dsp:sp modelId="{B782439F-3BEC-491C-BF8A-A96690229DD2}">
      <dsp:nvSpPr>
        <dsp:cNvPr id="0" name=""/>
        <dsp:cNvSpPr/>
      </dsp:nvSpPr>
      <dsp:spPr>
        <a:xfrm>
          <a:off x="5003364" y="1345097"/>
          <a:ext cx="4547453" cy="2728471"/>
        </a:xfrm>
        <a:prstGeom prst="roundRect">
          <a:avLst/>
        </a:prstGeom>
        <a:solidFill>
          <a:schemeClr val="accent6"/>
        </a:solidFill>
        <a:ln w="28575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>
              <a:solidFill>
                <a:schemeClr val="bg1"/>
              </a:solidFill>
            </a:rPr>
            <a:t>Feedback durch Projektteam</a:t>
          </a:r>
        </a:p>
      </dsp:txBody>
      <dsp:txXfrm>
        <a:off x="5136557" y="1478290"/>
        <a:ext cx="4281067" cy="24620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51E42A-8E87-44AC-BF88-A5B518B9E663}">
      <dsp:nvSpPr>
        <dsp:cNvPr id="0" name=""/>
        <dsp:cNvSpPr/>
      </dsp:nvSpPr>
      <dsp:spPr>
        <a:xfrm>
          <a:off x="369" y="229168"/>
          <a:ext cx="1440219" cy="864131"/>
        </a:xfrm>
        <a:prstGeom prst="roundRect">
          <a:avLst/>
        </a:prstGeom>
        <a:solidFill>
          <a:schemeClr val="bg1">
            <a:lumMod val="95000"/>
          </a:schemeClr>
        </a:solidFill>
        <a:ln w="28575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>
              <a:solidFill>
                <a:schemeClr val="tx1"/>
              </a:solidFill>
            </a:rPr>
            <a:t>Peer-Feedback</a:t>
          </a:r>
        </a:p>
      </dsp:txBody>
      <dsp:txXfrm>
        <a:off x="42552" y="271351"/>
        <a:ext cx="1355853" cy="779765"/>
      </dsp:txXfrm>
    </dsp:sp>
    <dsp:sp modelId="{B782439F-3BEC-491C-BF8A-A96690229DD2}">
      <dsp:nvSpPr>
        <dsp:cNvPr id="0" name=""/>
        <dsp:cNvSpPr/>
      </dsp:nvSpPr>
      <dsp:spPr>
        <a:xfrm>
          <a:off x="1584610" y="229168"/>
          <a:ext cx="1440219" cy="864131"/>
        </a:xfrm>
        <a:prstGeom prst="roundRect">
          <a:avLst/>
        </a:prstGeom>
        <a:solidFill>
          <a:schemeClr val="accent6"/>
        </a:solidFill>
        <a:ln w="28575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>
              <a:solidFill>
                <a:schemeClr val="bg1"/>
              </a:solidFill>
            </a:rPr>
            <a:t>Feedback durch Projektteam</a:t>
          </a:r>
        </a:p>
      </dsp:txBody>
      <dsp:txXfrm>
        <a:off x="1626793" y="271351"/>
        <a:ext cx="1355853" cy="779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F4816-3FF5-4619-BF87-B6991E156765}" type="datetimeFigureOut">
              <a:rPr lang="de-DE" smtClean="0"/>
              <a:t>23.09.2022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4F8E9-6AC4-43A5-BA07-4A6FB26263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114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B7A3B-2F03-4182-87A1-3AD2DB0FD8F0}" type="datetimeFigureOut">
              <a:rPr lang="de-DE" smtClean="0"/>
              <a:t>23.09.2022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6FED7-02F9-4F3B-9D2F-0D6B4F0D94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746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F6FED7-02F9-4F3B-9D2F-0D6B4F0D949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980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6FED7-02F9-4F3B-9D2F-0D6B4F0D949F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3764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36682" y="4040554"/>
            <a:ext cx="10031318" cy="1217246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F623-2269-42E4-A130-339B30F555C9}" type="datetime1">
              <a:rPr lang="de-DE" smtClean="0"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pic>
        <p:nvPicPr>
          <p:cNvPr id="30" name="Grafik 11"/>
          <p:cNvPicPr>
            <a:picLocks noChangeAspect="1"/>
          </p:cNvPicPr>
          <p:nvPr userDrawn="1"/>
        </p:nvPicPr>
        <p:blipFill>
          <a:blip r:embed="rId2"/>
          <a:srcRect l="1616" t="24850" b="15275"/>
          <a:stretch/>
        </p:blipFill>
        <p:spPr bwMode="auto">
          <a:xfrm>
            <a:off x="636682" y="1637777"/>
            <a:ext cx="6439877" cy="2255618"/>
          </a:xfrm>
          <a:prstGeom prst="rect">
            <a:avLst/>
          </a:prstGeom>
        </p:spPr>
      </p:pic>
      <p:grpSp>
        <p:nvGrpSpPr>
          <p:cNvPr id="31" name="Gruppieren 30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32" name="Gerader Verbinder 31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r Verbinder 32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34" name="Grafik 33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35" name="Grafik 34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36" name="Grafik 35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37" name="Grafik 36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8" name="Grafik 37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8190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11160000" cy="5400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E32F-C0BC-40CB-BBB1-AB870EBB1E48}" type="datetime1">
              <a:rPr lang="de-DE" smtClean="0"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23" name="Gruppieren 22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0" name="Grafik 29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55830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383E-E0FE-40D9-952D-C149365FF402}" type="datetime1">
              <a:rPr lang="de-DE" smtClean="0"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23" name="Gruppieren 22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0" name="Grafik 29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61074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3984" y="720000"/>
            <a:ext cx="11160000" cy="538023"/>
          </a:xfrm>
        </p:spPr>
        <p:txBody>
          <a:bodyPr>
            <a:noAutofit/>
          </a:bodyPr>
          <a:lstStyle>
            <a:lvl1pPr>
              <a:defRPr sz="4000" b="0">
                <a:latin typeface="+mn-lt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8"/>
            <a:ext cx="11160000" cy="4887425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1"/>
            </a:lvl1pPr>
          </a:lstStyle>
          <a:p>
            <a:fld id="{CB3B3678-D40E-4DD8-95A3-8E59FDAB6168}" type="datetime1">
              <a:rPr lang="de-DE" smtClean="0"/>
              <a:pPr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/>
            </a:lvl1pPr>
          </a:lstStyle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b="1"/>
            </a:lvl1pPr>
          </a:lstStyle>
          <a:p>
            <a:fld id="{A34E550B-A5C8-472B-8C0F-594213A0DDE7}" type="slidenum">
              <a:rPr lang="de-DE" smtClean="0"/>
              <a:pPr/>
              <a:t>‹Nr.›</a:t>
            </a:fld>
            <a:endParaRPr lang="de-DE"/>
          </a:p>
        </p:txBody>
      </p:sp>
      <p:grpSp>
        <p:nvGrpSpPr>
          <p:cNvPr id="15" name="Gruppieren 14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8" name="Grafik 17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1" name="Grafik 20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23" name="Grafik 22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6289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107A0-90C2-40BA-9CFB-33059D2A7E23}" type="datetime1">
              <a:rPr lang="de-DE" smtClean="0"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23" name="Gruppieren 22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0" name="Grafik 29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6224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11160000" cy="5400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24800" y="1288800"/>
            <a:ext cx="5580000" cy="48888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04800" y="1288800"/>
            <a:ext cx="5580000" cy="48888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BD0D-3957-4A6D-A028-5B7B0D20C514}" type="datetime1">
              <a:rPr lang="de-DE" smtClean="0"/>
              <a:t>23.09.2022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24" name="Gruppieren 23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r Verbinder 25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30" name="Grafik 29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1" name="Grafik 30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59640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11160000" cy="5400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4799" y="1269207"/>
            <a:ext cx="5580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25787" y="2093081"/>
            <a:ext cx="5580000" cy="398783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004800" y="1270800"/>
            <a:ext cx="5580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004800" y="2091600"/>
            <a:ext cx="5580000" cy="398931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949B-5C74-4CC0-928E-23C72F66F8FE}" type="datetime1">
              <a:rPr lang="de-DE" smtClean="0"/>
              <a:t>23.09.2022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26" name="Gruppieren 25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27" name="Gerader Verbinder 26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30" name="Grafik 29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31" name="Grafik 30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32" name="Grafik 31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3" name="Grafik 32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64607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11160000" cy="5400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9E1A-9E71-4C98-A2AD-F9D98430E05B}" type="datetime1">
              <a:rPr lang="de-DE" smtClean="0"/>
              <a:t>23.09.2022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22" name="Gruppieren 21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23" name="Gerader Verbinder 22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29" name="Grafik 28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17603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3E8E-3F06-46A4-960F-FF11228F85CB}" type="datetime1">
              <a:rPr lang="de-DE" smtClean="0"/>
              <a:t>23.09.2022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21" name="Gruppieren 20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r Verbinder 22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28" name="Grafik 27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8874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3932237" cy="1319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720000"/>
            <a:ext cx="6172200" cy="51327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24800" y="20412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4937-0CC6-417A-A95B-64385F49D715}" type="datetime1">
              <a:rPr lang="de-DE" smtClean="0"/>
              <a:t>23.09.2022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24" name="Gruppieren 23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r Verbinder 25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30" name="Grafik 29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1" name="Grafik 30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76459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720000"/>
            <a:ext cx="6172200" cy="51489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24800" y="2320200"/>
            <a:ext cx="3932237" cy="35487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453A-020A-4A43-A9B5-31CD7E13AF46}" type="datetime1">
              <a:rPr lang="de-DE" smtClean="0"/>
              <a:t>23.09.2022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24" name="Gruppieren 23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r Verbinder 25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30" name="Grafik 29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1" name="Grafik 30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0480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object 2"/>
          <p:cNvSpPr/>
          <p:nvPr userDrawn="1"/>
        </p:nvSpPr>
        <p:spPr>
          <a:xfrm>
            <a:off x="0" y="6496348"/>
            <a:ext cx="12192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075E5-8FB4-4BBB-8E1E-43088ED2DD76}" type="datetime1">
              <a:rPr lang="de-DE" smtClean="0"/>
              <a:pPr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448800" y="64928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E550B-A5C8-472B-8C0F-594213A0DDE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769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diagramLayout" Target="../diagrams/layout4.xml"/><Relationship Id="rId7" Type="http://schemas.openxmlformats.org/officeDocument/2006/relationships/image" Target="../media/image7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636682" y="4040554"/>
            <a:ext cx="10031318" cy="2360246"/>
          </a:xfrm>
        </p:spPr>
        <p:txBody>
          <a:bodyPr>
            <a:normAutofit/>
          </a:bodyPr>
          <a:lstStyle/>
          <a:p>
            <a:r>
              <a:rPr lang="de-DE" sz="2200" b="1"/>
              <a:t>Feedback </a:t>
            </a:r>
            <a:r>
              <a:rPr lang="de-DE" sz="2200" b="1" dirty="0"/>
              <a:t>und Reflexion </a:t>
            </a:r>
          </a:p>
          <a:p>
            <a:endParaRPr lang="de-DE" b="1" dirty="0"/>
          </a:p>
          <a:p>
            <a:r>
              <a:rPr lang="de-DE" b="1" dirty="0"/>
              <a:t>Prof. Dr. Eveline Wuttke, Prof. Dr. Susan Seeber, Prof. Dr. Matthias Schumann, </a:t>
            </a:r>
            <a:br>
              <a:rPr lang="de-DE" b="1" dirty="0"/>
            </a:br>
            <a:r>
              <a:rPr lang="de-DE" b="1" dirty="0"/>
              <a:t>Prof. Dr. Helmut M. Niegemann</a:t>
            </a:r>
            <a:r>
              <a:rPr lang="de-DE" dirty="0"/>
              <a:t/>
            </a:r>
            <a:br>
              <a:rPr lang="de-DE" dirty="0"/>
            </a:br>
            <a:r>
              <a:rPr lang="de-DE" sz="1800" dirty="0"/>
              <a:t>Lütfiye Turhan (M. Sc.), Dr. Carolin Greiwe</a:t>
            </a:r>
            <a:r>
              <a:rPr lang="de-DE" sz="1800"/>
              <a:t>, Hanna Meiners (M. Ed.), Philipp </a:t>
            </a:r>
            <a:r>
              <a:rPr lang="de-DE" sz="1800" dirty="0"/>
              <a:t>Hartmann (M. Sc.)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28C7-2066-477D-9729-084B61CB8ED3}" type="datetime1">
              <a:rPr lang="de-DE" smtClean="0"/>
              <a:t>23.09.2022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1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" t="24850" b="15276"/>
          <a:stretch/>
        </p:blipFill>
        <p:spPr>
          <a:xfrm>
            <a:off x="636682" y="1637777"/>
            <a:ext cx="6439877" cy="225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20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/>
              <a:t>Feedback </a:t>
            </a:r>
            <a:r>
              <a:rPr lang="de-DE" sz="3600" dirty="0"/>
              <a:t>und Reflexion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3678-D40E-4DD8-95A3-8E59FDAB6168}" type="datetime1">
              <a:rPr lang="de-DE" smtClean="0"/>
              <a:pPr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2</a:t>
            </a:fld>
            <a:endParaRPr lang="de-DE"/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598566365"/>
              </p:ext>
            </p:extLst>
          </p:nvPr>
        </p:nvGraphicFramePr>
        <p:xfrm>
          <a:off x="1568704" y="1256769"/>
          <a:ext cx="955198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4727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/>
              <a:t>Feedback und Reflexion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3678-D40E-4DD8-95A3-8E59FDAB6168}" type="datetime1">
              <a:rPr lang="de-DE" smtClean="0"/>
              <a:pPr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3</a:t>
            </a:fld>
            <a:endParaRPr lang="de-DE"/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2159904491"/>
              </p:ext>
            </p:extLst>
          </p:nvPr>
        </p:nvGraphicFramePr>
        <p:xfrm>
          <a:off x="1568704" y="1256769"/>
          <a:ext cx="955198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025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Feedback und Reflexion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sz="2600" dirty="0"/>
          </a:p>
          <a:p>
            <a:pPr marL="0" indent="0">
              <a:buNone/>
            </a:pPr>
            <a:r>
              <a:rPr lang="de-DE" sz="2400" dirty="0"/>
              <a:t>Bewerten Sie die Ihnen vorliegenden Aufgaben hinsichtlich der Kriterien </a:t>
            </a:r>
            <a:r>
              <a:rPr lang="de-DE" sz="2400" dirty="0" err="1"/>
              <a:t>Problemhaltigkeit</a:t>
            </a:r>
            <a:r>
              <a:rPr lang="de-DE" sz="2400" dirty="0"/>
              <a:t>, mediendidaktische Gestaltung und technologiebasierte Umsetzung. Nutzen Sie dabei den Bewertungsbogen.</a:t>
            </a:r>
          </a:p>
          <a:p>
            <a:endParaRPr lang="de-DE" sz="2400" dirty="0"/>
          </a:p>
          <a:p>
            <a:endParaRPr lang="de-DE" sz="2400" dirty="0"/>
          </a:p>
          <a:p>
            <a:pPr marL="0" indent="0" algn="r">
              <a:buNone/>
            </a:pPr>
            <a:r>
              <a:rPr lang="de-DE" sz="2400" dirty="0"/>
              <a:t>45 Minuten</a:t>
            </a:r>
          </a:p>
          <a:p>
            <a:pPr marL="0" indent="0" algn="r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Vorbereiteter Bewertungsbogen als Hilfestellung</a:t>
            </a:r>
          </a:p>
          <a:p>
            <a:r>
              <a:rPr lang="de-DE" sz="2400" dirty="0" err="1"/>
              <a:t>Problemhaltigkeit</a:t>
            </a:r>
            <a:r>
              <a:rPr lang="de-DE" sz="2400" dirty="0"/>
              <a:t> der Aufgabe</a:t>
            </a:r>
          </a:p>
          <a:p>
            <a:r>
              <a:rPr lang="de-DE" sz="2400" dirty="0"/>
              <a:t>Mediendidaktische Gestaltung und technologiebasierte Umsetzung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3678-D40E-4DD8-95A3-8E59FDAB6168}" type="datetime1">
              <a:rPr lang="de-DE" smtClean="0"/>
              <a:pPr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4</a:t>
            </a:fld>
            <a:endParaRPr lang="de-DE"/>
          </a:p>
        </p:txBody>
      </p:sp>
      <p:pic>
        <p:nvPicPr>
          <p:cNvPr id="8" name="Grafik 7" descr="Stoppuhr">
            <a:extLst>
              <a:ext uri="{FF2B5EF4-FFF2-40B4-BE49-F238E27FC236}">
                <a16:creationId xmlns:a16="http://schemas.microsoft.com/office/drawing/2014/main" id="{27EC4450-9E4C-4118-BA51-037ADED106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425461" y="2994981"/>
            <a:ext cx="1476537" cy="147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61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Feedback und Reflexion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3678-D40E-4DD8-95A3-8E59FDAB6168}" type="datetime1">
              <a:rPr lang="de-DE" smtClean="0"/>
              <a:pPr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5</a:t>
            </a:fld>
            <a:endParaRPr lang="de-DE"/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1703942131"/>
              </p:ext>
            </p:extLst>
          </p:nvPr>
        </p:nvGraphicFramePr>
        <p:xfrm>
          <a:off x="1568704" y="1256769"/>
          <a:ext cx="955198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068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Feedback und Reflexion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>
              <a:lnSpc>
                <a:spcPct val="150000"/>
              </a:lnSpc>
            </a:pPr>
            <a:r>
              <a:rPr lang="de-DE" sz="2200" dirty="0"/>
              <a:t>Die Feedbackbögen wurden auf ILIAS hochgeladen</a:t>
            </a:r>
          </a:p>
          <a:p>
            <a:pPr>
              <a:lnSpc>
                <a:spcPct val="150000"/>
              </a:lnSpc>
            </a:pPr>
            <a:r>
              <a:rPr lang="de-DE" sz="2200" dirty="0"/>
              <a:t>Beurteilung der erstellten Aufgaben nach:</a:t>
            </a:r>
          </a:p>
          <a:p>
            <a:pPr lvl="1">
              <a:lnSpc>
                <a:spcPct val="150000"/>
              </a:lnSpc>
            </a:pPr>
            <a:r>
              <a:rPr lang="de-DE" sz="2200" dirty="0" err="1"/>
              <a:t>Problemhaltigkeit</a:t>
            </a:r>
            <a:endParaRPr lang="de-DE" sz="2200" dirty="0"/>
          </a:p>
          <a:p>
            <a:pPr lvl="1">
              <a:lnSpc>
                <a:spcPct val="150000"/>
              </a:lnSpc>
            </a:pPr>
            <a:r>
              <a:rPr lang="de-DE" sz="2200" dirty="0"/>
              <a:t>Technologiebasierte Umsetzung und mediendidaktische Gestaltung</a:t>
            </a:r>
          </a:p>
          <a:p>
            <a:pPr lvl="1">
              <a:lnSpc>
                <a:spcPct val="150000"/>
              </a:lnSpc>
            </a:pPr>
            <a:endParaRPr lang="de-DE" sz="2200" dirty="0"/>
          </a:p>
          <a:p>
            <a:pPr lvl="1">
              <a:lnSpc>
                <a:spcPct val="150000"/>
              </a:lnSpc>
            </a:pPr>
            <a:endParaRPr lang="de-DE" sz="2200" dirty="0"/>
          </a:p>
          <a:p>
            <a:pPr marL="457200" lvl="1" indent="0" algn="r">
              <a:lnSpc>
                <a:spcPct val="150000"/>
              </a:lnSpc>
              <a:buNone/>
            </a:pPr>
            <a:r>
              <a:rPr lang="de-DE" sz="2200" dirty="0"/>
              <a:t>10 Minuten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3678-D40E-4DD8-95A3-8E59FDAB6168}" type="datetime1">
              <a:rPr lang="de-DE" smtClean="0"/>
              <a:pPr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6</a:t>
            </a:fld>
            <a:endParaRPr lang="de-DE"/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578A5300-8C96-4B3C-AA43-EF588C574A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9640219"/>
              </p:ext>
            </p:extLst>
          </p:nvPr>
        </p:nvGraphicFramePr>
        <p:xfrm>
          <a:off x="9051736" y="596788"/>
          <a:ext cx="3025200" cy="1322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Grafik 8" descr="Stoppuhr">
            <a:extLst>
              <a:ext uri="{FF2B5EF4-FFF2-40B4-BE49-F238E27FC236}">
                <a16:creationId xmlns:a16="http://schemas.microsoft.com/office/drawing/2014/main" id="{27EC4450-9E4C-4118-BA51-037ADED106E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8790133" y="4731941"/>
            <a:ext cx="1476537" cy="147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44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Feedback und Reflexion	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u="sng" dirty="0"/>
              <a:t>Zusammenfassung:</a:t>
            </a:r>
          </a:p>
          <a:p>
            <a:r>
              <a:rPr lang="de-DE" dirty="0"/>
              <a:t>Was ist Ihnen besonders gut gelungen?</a:t>
            </a:r>
          </a:p>
          <a:p>
            <a:pPr lvl="1"/>
            <a:r>
              <a:rPr lang="de-DE" dirty="0"/>
              <a:t>Woran liegt das?</a:t>
            </a:r>
          </a:p>
          <a:p>
            <a:r>
              <a:rPr lang="de-DE" dirty="0"/>
              <a:t>An welchen Stellen haben Sie Verbesserungsbedarf?</a:t>
            </a:r>
          </a:p>
          <a:p>
            <a:pPr lvl="1"/>
            <a:r>
              <a:rPr lang="de-DE" dirty="0"/>
              <a:t>Woran liegt das?</a:t>
            </a:r>
          </a:p>
          <a:p>
            <a:pPr lvl="1"/>
            <a:r>
              <a:rPr lang="de-DE" dirty="0"/>
              <a:t>Wie kann dieser Bedarf gedeckt werden?</a:t>
            </a:r>
          </a:p>
          <a:p>
            <a:r>
              <a:rPr lang="de-DE" dirty="0"/>
              <a:t>Welche Fragen/Diskussionspunkte sind noch offen?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3678-D40E-4DD8-95A3-8E59FDAB6168}" type="datetime1">
              <a:rPr lang="de-DE" smtClean="0"/>
              <a:pPr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9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Breitbild</PresentationFormat>
  <Paragraphs>65</Paragraphs>
  <Slides>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</vt:lpstr>
      <vt:lpstr>PowerPoint-Präsentation</vt:lpstr>
      <vt:lpstr>Feedback und Reflexion</vt:lpstr>
      <vt:lpstr>Feedback und Reflexion</vt:lpstr>
      <vt:lpstr>Feedback und Reflexion</vt:lpstr>
      <vt:lpstr>Feedback und Reflexion</vt:lpstr>
      <vt:lpstr>Feedback und Reflexion</vt:lpstr>
      <vt:lpstr>Feedback und Reflexion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Philipp Hartmann</dc:creator>
  <cp:lastModifiedBy>Philipp Hartmann</cp:lastModifiedBy>
  <cp:revision>163</cp:revision>
  <dcterms:created xsi:type="dcterms:W3CDTF">2020-11-24T08:21:03Z</dcterms:created>
  <dcterms:modified xsi:type="dcterms:W3CDTF">2022-09-23T12:46:52Z</dcterms:modified>
</cp:coreProperties>
</file>