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10.06.2024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27984" y="1988840"/>
            <a:ext cx="4648097" cy="2304256"/>
          </a:xfrm>
        </p:spPr>
        <p:txBody>
          <a:bodyPr>
            <a:normAutofit/>
          </a:bodyPr>
          <a:lstStyle/>
          <a:p>
            <a:r>
              <a:rPr lang="de-DE" b="1" dirty="0" err="1">
                <a:latin typeface="Raleway"/>
              </a:rPr>
              <a:t>MZo</a:t>
            </a:r>
            <a:r>
              <a:rPr lang="de-DE" b="1" dirty="0">
                <a:latin typeface="Raleway"/>
              </a:rPr>
              <a:t> – </a:t>
            </a:r>
            <a:br>
              <a:rPr lang="de-DE" b="1" dirty="0">
                <a:latin typeface="Raleway"/>
              </a:rPr>
            </a:br>
            <a:r>
              <a:rPr lang="de-DE" b="1" dirty="0">
                <a:latin typeface="Raleway"/>
              </a:rPr>
              <a:t>Meine Zeit ohne</a:t>
            </a:r>
            <a:br>
              <a:rPr lang="de-DE" b="1" dirty="0">
                <a:latin typeface="Raleway"/>
              </a:rPr>
            </a:br>
            <a:r>
              <a:rPr lang="de-DE" sz="1600" dirty="0">
                <a:latin typeface="Raleway"/>
              </a:rPr>
              <a:t>Prävention und Gesundheitsförderung für Jugendliche und junge Erwachsene</a:t>
            </a:r>
            <a:br>
              <a:rPr lang="de-DE" sz="1600" dirty="0">
                <a:latin typeface="Raleway"/>
              </a:rPr>
            </a:br>
            <a:endParaRPr lang="de-DE" sz="1600" b="1" dirty="0">
              <a:latin typeface="Raleway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563888" y="4437112"/>
            <a:ext cx="5603344" cy="1224136"/>
          </a:xfrm>
        </p:spPr>
        <p:txBody>
          <a:bodyPr>
            <a:normAutofit fontScale="47500" lnSpcReduction="20000"/>
          </a:bodyPr>
          <a:lstStyle/>
          <a:p>
            <a:r>
              <a:rPr lang="de-DE" sz="5800" b="1" dirty="0">
                <a:solidFill>
                  <a:srgbClr val="008080"/>
                </a:solidFill>
                <a:latin typeface="Raleway"/>
              </a:rPr>
              <a:t>Impulse zum Abschluss/</a:t>
            </a:r>
          </a:p>
          <a:p>
            <a:r>
              <a:rPr lang="de-DE" sz="5800" b="1" dirty="0">
                <a:solidFill>
                  <a:srgbClr val="008080"/>
                </a:solidFill>
                <a:latin typeface="Raleway"/>
              </a:rPr>
              <a:t>Klassengespräch</a:t>
            </a:r>
          </a:p>
          <a:p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Raleway"/>
              </a:rPr>
              <a:t> </a:t>
            </a:r>
          </a:p>
        </p:txBody>
      </p:sp>
      <p:pic>
        <p:nvPicPr>
          <p:cNvPr id="1026" name="Picture 2" descr="R:\MeineZeitOhne\Projektmanagement\Interventionsmaterial\Webseite\Logos_Webseite_MZo\UKE_DZSKJ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173011"/>
            <a:ext cx="1398566" cy="34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R:\MeineZeitOhne\Projektmanagement\Interventionsmaterial\Webseite\Logos_Webseite_MZo\ift-nord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521"/>
            <a:ext cx="1122362" cy="28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940966"/>
            <a:ext cx="7921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 descr="38218 IFT Nord App Stb 04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55" y="-18629"/>
            <a:ext cx="4302965" cy="242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57E8BD1-40A8-4462-9F90-A4E19FD19B1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6042298"/>
            <a:ext cx="1334811" cy="57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70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>
            <a:extLst>
              <a:ext uri="{FF2B5EF4-FFF2-40B4-BE49-F238E27FC236}">
                <a16:creationId xmlns:a16="http://schemas.microsoft.com/office/drawing/2014/main" id="{56C9722A-5666-404A-B300-39E2B382D32A}"/>
              </a:ext>
            </a:extLst>
          </p:cNvPr>
          <p:cNvSpPr txBox="1">
            <a:spLocks/>
          </p:cNvSpPr>
          <p:nvPr/>
        </p:nvSpPr>
        <p:spPr>
          <a:xfrm>
            <a:off x="196185" y="247780"/>
            <a:ext cx="643229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300" b="1" dirty="0">
                <a:solidFill>
                  <a:srgbClr val="008080"/>
                </a:solidFill>
                <a:latin typeface="Raleway"/>
              </a:rPr>
              <a:t>Der Abschluss</a:t>
            </a:r>
          </a:p>
        </p:txBody>
      </p:sp>
      <p:sp>
        <p:nvSpPr>
          <p:cNvPr id="3" name="Rechteck 2"/>
          <p:cNvSpPr/>
          <p:nvPr/>
        </p:nvSpPr>
        <p:spPr>
          <a:xfrm>
            <a:off x="600807" y="1111876"/>
            <a:ext cx="7848326" cy="55719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62729" y="1551055"/>
            <a:ext cx="7524481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dirty="0">
                <a:latin typeface="Raleway"/>
              </a:rPr>
              <a:t>Ist die Challenge vorbei, bieten Sie den Schüler*innen eine Möglichkeit, ihre Erfahrungen zu reflektieren. 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dirty="0">
                <a:latin typeface="Raleway"/>
              </a:rPr>
              <a:t>Bewerten Sie die Aussagen der Schüler*innen nicht. Wichtig: Es gibt bei der Challenge keine „Gewinner*innen oder Verlierer*innen“. </a:t>
            </a:r>
          </a:p>
          <a:p>
            <a:pPr marL="34290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u="sng" dirty="0">
                <a:latin typeface="Raleway"/>
              </a:rPr>
              <a:t>Aktueller Bezug</a:t>
            </a:r>
            <a:r>
              <a:rPr lang="de-DE" dirty="0">
                <a:latin typeface="Raleway"/>
              </a:rPr>
              <a:t>: In der Corona-Zeit leiden alle Menschen mehr oder weniger stark unter zahlreichen Einschränkungen. Welchen Unterschied macht es, einen Verzicht verordnet zu bekommen, im Vergleich zu freiwilligem Verzicht?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dirty="0">
                <a:latin typeface="Raleway"/>
              </a:rPr>
              <a:t>Die Auswertung kann nach drei Fragen erfolgen:</a:t>
            </a:r>
          </a:p>
          <a:p>
            <a:pPr marL="1714500" lvl="3" indent="-342900" defTabSz="457200">
              <a:buClr>
                <a:srgbClr val="39808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Raleway"/>
              </a:rPr>
              <a:t>Was war?</a:t>
            </a:r>
          </a:p>
          <a:p>
            <a:pPr marL="1714500" lvl="3" indent="-342900" defTabSz="457200">
              <a:buClr>
                <a:srgbClr val="39808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Raleway"/>
              </a:rPr>
              <a:t>Was ist?</a:t>
            </a:r>
          </a:p>
          <a:p>
            <a:pPr marL="1714500" lvl="3" indent="-342900" defTabSz="457200">
              <a:buClr>
                <a:srgbClr val="39808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Raleway"/>
              </a:rPr>
              <a:t>Was wird?</a:t>
            </a:r>
          </a:p>
        </p:txBody>
      </p:sp>
    </p:spTree>
    <p:extLst>
      <p:ext uri="{BB962C8B-B14F-4D97-AF65-F5344CB8AC3E}">
        <p14:creationId xmlns:p14="http://schemas.microsoft.com/office/powerpoint/2010/main" val="2618094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>
            <a:extLst>
              <a:ext uri="{FF2B5EF4-FFF2-40B4-BE49-F238E27FC236}">
                <a16:creationId xmlns:a16="http://schemas.microsoft.com/office/drawing/2014/main" id="{56C9722A-5666-404A-B300-39E2B382D32A}"/>
              </a:ext>
            </a:extLst>
          </p:cNvPr>
          <p:cNvSpPr txBox="1">
            <a:spLocks/>
          </p:cNvSpPr>
          <p:nvPr/>
        </p:nvSpPr>
        <p:spPr>
          <a:xfrm>
            <a:off x="196185" y="247780"/>
            <a:ext cx="643229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300" b="1" dirty="0">
                <a:solidFill>
                  <a:srgbClr val="008080"/>
                </a:solidFill>
                <a:latin typeface="Raleway"/>
              </a:rPr>
              <a:t>Was war?</a:t>
            </a:r>
          </a:p>
        </p:txBody>
      </p:sp>
      <p:sp>
        <p:nvSpPr>
          <p:cNvPr id="3" name="Rechteck 2"/>
          <p:cNvSpPr/>
          <p:nvPr/>
        </p:nvSpPr>
        <p:spPr>
          <a:xfrm>
            <a:off x="600807" y="1360714"/>
            <a:ext cx="7848326" cy="45802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17539" y="1772816"/>
            <a:ext cx="7634526" cy="3718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defRPr/>
            </a:pPr>
            <a:r>
              <a:rPr lang="de-DE" dirty="0">
                <a:latin typeface="Raleway"/>
              </a:rPr>
              <a:t>Leitfragen für das Klassengespräch mit dem Blick auf die vergangene Zeit der Abstinenz/Reduktion könnten beispielsweise sein: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„Wie leicht/schwer ist es Ihnen gefallen, auf Ihre liebe Gewohnheit zu verzichten?“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„Wie  haben Sie sich selbst während der Challenge erlebt?“</a:t>
            </a:r>
          </a:p>
          <a:p>
            <a:pPr marL="34290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„Was hat beim Verzicht geholfen?“</a:t>
            </a:r>
          </a:p>
          <a:p>
            <a:pPr marL="34290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„Was hat den Verzicht erschwert?“</a:t>
            </a:r>
          </a:p>
          <a:p>
            <a:pPr marL="34290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„Wenn es „Ausrutscher“ gab, wie haben Sie diese für sich bewertet?“</a:t>
            </a:r>
            <a:endParaRPr lang="de-DE" sz="2000" dirty="0"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272800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>
            <a:extLst>
              <a:ext uri="{FF2B5EF4-FFF2-40B4-BE49-F238E27FC236}">
                <a16:creationId xmlns:a16="http://schemas.microsoft.com/office/drawing/2014/main" id="{56C9722A-5666-404A-B300-39E2B382D32A}"/>
              </a:ext>
            </a:extLst>
          </p:cNvPr>
          <p:cNvSpPr txBox="1">
            <a:spLocks/>
          </p:cNvSpPr>
          <p:nvPr/>
        </p:nvSpPr>
        <p:spPr>
          <a:xfrm>
            <a:off x="196185" y="247780"/>
            <a:ext cx="643229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300" b="1" dirty="0">
                <a:solidFill>
                  <a:srgbClr val="008080"/>
                </a:solidFill>
                <a:latin typeface="Raleway"/>
              </a:rPr>
              <a:t>Was ist?</a:t>
            </a:r>
          </a:p>
        </p:txBody>
      </p:sp>
      <p:sp>
        <p:nvSpPr>
          <p:cNvPr id="3" name="Rechteck 2"/>
          <p:cNvSpPr/>
          <p:nvPr/>
        </p:nvSpPr>
        <p:spPr>
          <a:xfrm>
            <a:off x="600807" y="1360714"/>
            <a:ext cx="7848326" cy="38684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07707" y="1772816"/>
            <a:ext cx="7634526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defRPr/>
            </a:pPr>
            <a:r>
              <a:rPr lang="de-DE" dirty="0">
                <a:latin typeface="Raleway"/>
              </a:rPr>
              <a:t>Leitfragen mit dem Blick auf den „Stand jetzt“ könnten beispielsweise sein: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„Welche Erkenntnisse haben Sie durch die Challenge über sich gewonnen?“. 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„Welche gemeinsamen  Erfahrungen  haben Sie gemacht  haben,  und  welche  Erfahrungen sind unterschiedlich?“ 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„Welche  alternativen  Verhaltensweisen  haben Sie kennengelernt?“</a:t>
            </a:r>
          </a:p>
        </p:txBody>
      </p:sp>
    </p:spTree>
    <p:extLst>
      <p:ext uri="{BB962C8B-B14F-4D97-AF65-F5344CB8AC3E}">
        <p14:creationId xmlns:p14="http://schemas.microsoft.com/office/powerpoint/2010/main" val="203009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>
            <a:extLst>
              <a:ext uri="{FF2B5EF4-FFF2-40B4-BE49-F238E27FC236}">
                <a16:creationId xmlns:a16="http://schemas.microsoft.com/office/drawing/2014/main" id="{56C9722A-5666-404A-B300-39E2B382D32A}"/>
              </a:ext>
            </a:extLst>
          </p:cNvPr>
          <p:cNvSpPr txBox="1">
            <a:spLocks/>
          </p:cNvSpPr>
          <p:nvPr/>
        </p:nvSpPr>
        <p:spPr>
          <a:xfrm>
            <a:off x="196185" y="247780"/>
            <a:ext cx="643229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300" b="1" dirty="0">
                <a:solidFill>
                  <a:srgbClr val="008080"/>
                </a:solidFill>
                <a:latin typeface="Raleway"/>
              </a:rPr>
              <a:t>Was wird?</a:t>
            </a:r>
          </a:p>
        </p:txBody>
      </p:sp>
      <p:sp>
        <p:nvSpPr>
          <p:cNvPr id="3" name="Rechteck 2"/>
          <p:cNvSpPr/>
          <p:nvPr/>
        </p:nvSpPr>
        <p:spPr>
          <a:xfrm>
            <a:off x="600807" y="1484784"/>
            <a:ext cx="7848326" cy="4608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07707" y="2132856"/>
            <a:ext cx="7634526" cy="315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defRPr/>
            </a:pPr>
            <a:r>
              <a:rPr lang="de-DE" dirty="0">
                <a:latin typeface="Raleway"/>
              </a:rPr>
              <a:t>Leitfragen mit dem Blick in die Zukunft könnten beispielsweise sein: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„Möchten Sie Ihr eigenes Verhalten aufgrund der gemachten Erfahrungen verändern?“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„Gibt es etwas, worauf Sie zukünftig besonders achten wollen?“ 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„Können Sie sich vorstellen, das Projekt freiwillig noch einmal zu wiederholen? Warum (nicht)? In der gleichen Form oder verändert?“</a:t>
            </a:r>
          </a:p>
          <a:p>
            <a:pPr marL="342900" lvl="0" indent="-342900" defTabSz="457200">
              <a:spcBef>
                <a:spcPts val="1000"/>
              </a:spcBef>
              <a:spcAft>
                <a:spcPts val="1200"/>
              </a:spcAft>
              <a:buClr>
                <a:srgbClr val="398080"/>
              </a:buClr>
              <a:buSzPct val="80000"/>
              <a:buFont typeface="Wingdings 3" charset="2"/>
              <a:buChar char=""/>
              <a:defRPr/>
            </a:pPr>
            <a:r>
              <a:rPr lang="de-DE" i="1" dirty="0">
                <a:latin typeface="Raleway"/>
              </a:rPr>
              <a:t>„Wie werden Sie in einem halben Jahr über das Projekt denken?“</a:t>
            </a:r>
          </a:p>
        </p:txBody>
      </p:sp>
    </p:spTree>
    <p:extLst>
      <p:ext uri="{BB962C8B-B14F-4D97-AF65-F5344CB8AC3E}">
        <p14:creationId xmlns:p14="http://schemas.microsoft.com/office/powerpoint/2010/main" val="284529245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Raleway</vt:lpstr>
      <vt:lpstr>Wingdings 3</vt:lpstr>
      <vt:lpstr>Larissa-Design</vt:lpstr>
      <vt:lpstr>MZo –  Meine Zeit ohne Prävention und Gesundheitsförderung für Jugendliche und junge Erwachsene 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Simone Leuckfeld</dc:creator>
  <cp:lastModifiedBy>Friederike Barthels</cp:lastModifiedBy>
  <cp:revision>6</cp:revision>
  <dcterms:created xsi:type="dcterms:W3CDTF">2021-03-31T07:10:06Z</dcterms:created>
  <dcterms:modified xsi:type="dcterms:W3CDTF">2024-06-10T09:48:21Z</dcterms:modified>
</cp:coreProperties>
</file>