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4" r:id="rId2"/>
    <p:sldId id="265" r:id="rId3"/>
    <p:sldId id="257" r:id="rId4"/>
    <p:sldId id="258" r:id="rId5"/>
    <p:sldId id="259" r:id="rId6"/>
    <p:sldId id="263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9999"/>
    <a:srgbClr val="C2C6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48" d="100"/>
          <a:sy n="48" d="100"/>
        </p:scale>
        <p:origin x="-1360" y="-5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8B34CF73-123D-4344-8BB9-E3C9B8EC5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7A71EC38-EAFD-4916-8BE7-7CE1909FC3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394EC10B-1220-40F0-856E-FBE6F9C68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339BB1DD-10C7-42BC-ADD3-64880A3A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E1BA3731-758C-4A99-A843-DA2B3F9F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812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5FFE98C-CC33-451D-82ED-66F93AFCC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FE3AF69F-3E52-4998-BF4E-A9B6DC059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9850E7A9-151B-4FD1-8B8F-5BEBBBDF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8F807BEA-9DA4-45F0-B6DC-3626E4190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60F83685-7D69-41DA-9F29-F9B872CA3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20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3AAFC538-8D0D-48A5-B8B6-D80C5393A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FA627EDA-F467-4086-A669-BBA1DE55E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1A122E30-7F2F-455C-AC29-D84D578CB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9EDD600C-C8EC-4417-97F2-034E8F73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5CF4DABC-2F37-4166-81ED-A65DB2DDE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18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D74F9C9A-F1AF-48D2-A914-B81BF1D31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B1627C68-DD0C-4F26-9D12-FCC939016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DCC397AF-CF56-4340-BF85-E28D9CA4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0BB710F2-A1DD-4420-8C16-010A39C8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F160BD8A-8C26-490D-8482-034F791B9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5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8CA2E9B-D12B-42DB-967F-E41640194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29FEA57E-54FB-4AFA-B861-A494283E5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E484FED5-3F30-40BA-A02E-F58157A7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C2D9B7F1-ECFF-45B2-8B8D-45AECE1ED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B6E44645-A55C-46DE-A6A8-589D86B2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22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4ED6DA5-F5BA-4072-89C7-4B8B3FD3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4395F582-61BA-4F38-91A2-1C88C02BB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A806ECBC-73CA-499A-BE84-F5D79C53D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F240B5C9-479F-454F-8466-456BE6117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F07F8464-8A54-4588-A9B8-1C06A905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17215121-5381-42DF-B91A-DD388C74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08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B6C2FBE7-4E7B-4990-880D-9CBF2E6D8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85594261-114B-443B-B77E-6FDDC30FC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9B42D773-BA0A-4F6D-9621-1B06A4220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4505AC16-A500-4776-89DA-6CB12B33E1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B53757E9-ED1C-4BE5-A81C-37691F477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7FD2D14E-F02A-472C-975D-800F4AC0D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F908B643-7B9D-4B67-A0D3-DDFD7C56F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651B00B3-007F-436B-A574-FFDA8620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3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BF9AFC7-E091-4D1B-9FC8-CC1C8F215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A9A01C30-37BB-4DFB-B7A4-CFE9E1F81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C5581F8B-79A8-4B75-80C5-3332D096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2AADC258-FA5C-4223-8489-60DD5167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440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3402B09C-7A3A-4623-8CC5-471CE7C82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9A072503-0B73-4287-A41B-49C77A44E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76537688-CEF5-4632-97B2-4F7AF366A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892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934CA6F-2EAA-479F-B78B-E9585A18B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D88ED332-D8B8-4183-BCF6-BBC6DA6E6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FE33D1CB-6DD0-422D-88EA-AD9F78EF4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864D455E-03E5-4077-A62E-E56492756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02A5AA35-E9D6-4F92-ADE3-7F0886B6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94D313D7-67CC-440A-A208-9F0F6C077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70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984A9958-85B5-4317-8651-E1189D8A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C4120FE3-F850-4A18-A320-D1C79965B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277E0304-629D-42F6-9E0E-B152203C0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642A50BD-8EA0-47C8-BBF1-829BD3B0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DE819691-BFCB-4429-BF6F-F9FC74A4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FA3D7B1E-6A22-4E5B-82F6-77E7B19B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35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73051157-142B-4DDE-8B40-AD80BB61E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1C2DE3B9-FC69-4E9A-AEA8-4C7B4CDBA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0B9A7869-0E38-4E05-AD29-AE700A64F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4E97F-E5B4-4452-A614-4635858D8BBB}" type="datetimeFigureOut">
              <a:rPr lang="de-DE" smtClean="0"/>
              <a:t>15.10.2020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7CB5BB72-E25D-42B5-9656-A46B9C306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886B80DE-7BE6-40D0-AC75-ACC8419207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3B477-9D8A-4456-8B5A-172A08CB6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96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46F1F2C8-798B-4CCE-A851-94AFAF350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xmlns="" id="{A871E380-791C-48F8-958E-20AC8D595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de-DE" b="1" dirty="0"/>
              <a:t>Informationsflyer erstellen</a:t>
            </a:r>
            <a:endParaRPr lang="de-DE" b="1"/>
          </a:p>
        </p:txBody>
      </p:sp>
      <p:sp>
        <p:nvSpPr>
          <p:cNvPr id="13" name="Untertitel 12">
            <a:extLst>
              <a:ext uri="{FF2B5EF4-FFF2-40B4-BE49-F238E27FC236}">
                <a16:creationId xmlns:a16="http://schemas.microsoft.com/office/drawing/2014/main" xmlns="" id="{E3F1D893-254E-46FF-8814-EB2F37D7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endParaRPr lang="de-DE" dirty="0"/>
          </a:p>
          <a:p>
            <a:pPr algn="l"/>
            <a:r>
              <a:rPr lang="de-DE" dirty="0"/>
              <a:t>Schritt für Schritt </a:t>
            </a:r>
            <a:r>
              <a:rPr lang="de-DE" dirty="0" smtClean="0"/>
              <a:t>zum </a:t>
            </a:r>
            <a:r>
              <a:rPr lang="de-DE" dirty="0"/>
              <a:t>Flyer </a:t>
            </a:r>
            <a:r>
              <a:rPr lang="de-DE" dirty="0" smtClean="0"/>
              <a:t>- </a:t>
            </a:r>
            <a:r>
              <a:rPr lang="de-DE" dirty="0" smtClean="0"/>
              <a:t>mit </a:t>
            </a:r>
            <a:r>
              <a:rPr lang="de-DE" dirty="0"/>
              <a:t>Hilfe eines </a:t>
            </a:r>
            <a:r>
              <a:rPr lang="de-DE" dirty="0" smtClean="0"/>
              <a:t>Textverarbeitungsprogramms</a:t>
            </a:r>
            <a:endParaRPr lang="de-DE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Block Arc 23">
            <a:extLst>
              <a:ext uri="{FF2B5EF4-FFF2-40B4-BE49-F238E27FC236}">
                <a16:creationId xmlns:a16="http://schemas.microsoft.com/office/drawing/2014/main" xmlns="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xmlns="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60856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46F1F2C8-798B-4CCE-A851-94AFAF350B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ntertitel 12">
            <a:extLst>
              <a:ext uri="{FF2B5EF4-FFF2-40B4-BE49-F238E27FC236}">
                <a16:creationId xmlns:a16="http://schemas.microsoft.com/office/drawing/2014/main" xmlns="" id="{E3F1D893-254E-46FF-8814-EB2F37D73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1858" y="4291144"/>
            <a:ext cx="5425781" cy="1655762"/>
          </a:xfrm>
        </p:spPr>
        <p:txBody>
          <a:bodyPr>
            <a:normAutofit/>
          </a:bodyPr>
          <a:lstStyle/>
          <a:p>
            <a:pPr algn="l"/>
            <a:endParaRPr lang="de-DE" dirty="0"/>
          </a:p>
          <a:p>
            <a:pPr marL="342900" indent="-342900" algn="l">
              <a:buAutoNum type="arabicPeriod"/>
            </a:pPr>
            <a:r>
              <a:rPr lang="de-DE" dirty="0"/>
              <a:t>Öffnen Sie das Textverarbeitungs-programm.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755E9CD0-04B0-4A3C-B291-AD913379C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1DD8BF3B-6066-418C-8D1A-75C5E396FC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Block Arc 23">
            <a:extLst>
              <a:ext uri="{FF2B5EF4-FFF2-40B4-BE49-F238E27FC236}">
                <a16:creationId xmlns:a16="http://schemas.microsoft.com/office/drawing/2014/main" xmlns="" id="{80BC66F9-7A74-4286-AD22-1174052CC2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D8142CC3-2B5C-48E6-9DF0-6C8ACBAF23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7B2D303B-3DD0-4319-9EAD-361847FEC7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46A89C79-8EF3-4AF9-B3D9-59A883F41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xmlns="" id="{EFE5CE34-4543-42E5-B82C-1F3D1242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xmlns="" id="{72AF41FE-63D7-4695-81D2-66D2510E4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Inhaltsplatzhalter 7" descr="Ein Bild, das Screenshot, Computer enthält.&#10;&#10;Automatisch generierte Beschreibung">
            <a:extLst>
              <a:ext uri="{FF2B5EF4-FFF2-40B4-BE49-F238E27FC236}">
                <a16:creationId xmlns:a16="http://schemas.microsoft.com/office/drawing/2014/main" xmlns="" id="{627E304F-C33A-4F42-BAD0-E55D333800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621" y="958319"/>
            <a:ext cx="6227245" cy="33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357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nhaltsplatzhalter 7" descr="Ein Bild, das Screenshot, Computer enthält.&#10;&#10;Automatisch generierte Beschreibung">
            <a:extLst>
              <a:ext uri="{FF2B5EF4-FFF2-40B4-BE49-F238E27FC236}">
                <a16:creationId xmlns:a16="http://schemas.microsoft.com/office/drawing/2014/main" xmlns="" id="{85C2ABE8-74DD-4152-B0B3-992B9EB660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2192002" cy="6857999"/>
          </a:xfr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2768366" y="1234771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2063692" y="276173"/>
            <a:ext cx="794299" cy="1027135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5">
            <a:extLst>
              <a:ext uri="{FF2B5EF4-FFF2-40B4-BE49-F238E27FC236}">
                <a16:creationId xmlns:a16="http://schemas.microsoft.com/office/drawing/2014/main" xmlns="" id="{B60F868F-3439-4FB8-80BD-479359CAF0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5845" y="1969273"/>
            <a:ext cx="3932237" cy="381158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de-DE" sz="2400" dirty="0"/>
              <a:t>Klicken Sie auf </a:t>
            </a:r>
            <a:r>
              <a:rPr lang="de-DE" sz="2400" i="1" dirty="0"/>
              <a:t>Seitenlayout</a:t>
            </a:r>
            <a:r>
              <a:rPr lang="de-DE" sz="2400" dirty="0"/>
              <a:t>.</a:t>
            </a:r>
          </a:p>
          <a:p>
            <a:pPr marL="457200" indent="-457200">
              <a:buFont typeface="+mj-lt"/>
              <a:buAutoNum type="arabicPeriod" startAt="2"/>
            </a:pPr>
            <a:endParaRPr lang="de-DE" sz="2400" dirty="0"/>
          </a:p>
          <a:p>
            <a:pPr marL="342900" indent="-342900">
              <a:buFont typeface="+mj-lt"/>
              <a:buAutoNum type="arabicPeriod" startAt="2"/>
            </a:pPr>
            <a:endParaRPr lang="de-DE" sz="2400" dirty="0"/>
          </a:p>
          <a:p>
            <a:pPr marL="342900" indent="-342900">
              <a:buAutoNum type="arabicPeriod" startAt="2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0015769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Screenshot, Monitor, Computer enthält.&#10;&#10;Automatisch generierte Beschreibung">
            <a:extLst>
              <a:ext uri="{FF2B5EF4-FFF2-40B4-BE49-F238E27FC236}">
                <a16:creationId xmlns:a16="http://schemas.microsoft.com/office/drawing/2014/main" xmlns="" id="{8DED17C6-E38C-4C79-9A8D-D444BB8E6C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858001"/>
          </a:xfr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E646CD49-7007-4712-BB77-BF22A9252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5845" y="1969273"/>
            <a:ext cx="3932237" cy="381158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de-DE" sz="2400" dirty="0"/>
              <a:t>Klicken Sie auf </a:t>
            </a:r>
            <a:r>
              <a:rPr lang="de-DE" sz="2400" i="1" dirty="0"/>
              <a:t>Größe</a:t>
            </a:r>
            <a:r>
              <a:rPr lang="de-DE" sz="2400" dirty="0"/>
              <a:t>.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de-DE" sz="2400" dirty="0"/>
              <a:t>Wählen Sie die Größe A5.</a:t>
            </a:r>
          </a:p>
          <a:p>
            <a:pPr marL="342900" indent="-342900">
              <a:buFont typeface="+mj-lt"/>
              <a:buAutoNum type="arabicPeriod" startAt="3"/>
            </a:pPr>
            <a:endParaRPr lang="de-DE" sz="2400" dirty="0"/>
          </a:p>
          <a:p>
            <a:pPr marL="342900" indent="-342900">
              <a:buAutoNum type="arabicPeriod" startAt="3"/>
            </a:pPr>
            <a:endParaRPr lang="de-DE" sz="24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1331494" y="1349126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7"/>
          </p:cNvCxnSpPr>
          <p:nvPr/>
        </p:nvCxnSpPr>
        <p:spPr>
          <a:xfrm flipV="1">
            <a:off x="1853869" y="818147"/>
            <a:ext cx="279731" cy="599516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E6E2BFC2-7F5C-459D-BC4E-1158679116EB}"/>
              </a:ext>
            </a:extLst>
          </p:cNvPr>
          <p:cNvSpPr/>
          <p:nvPr/>
        </p:nvSpPr>
        <p:spPr>
          <a:xfrm>
            <a:off x="3642458" y="1969273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xmlns="" id="{9A0C537A-39CB-4E34-91A2-54CC22DA3CCD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3305175" y="2368736"/>
            <a:ext cx="426908" cy="488764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0203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Ein Bild, das Screenshot enthält.&#10;&#10;Automatisch generierte Beschreibung">
            <a:extLst>
              <a:ext uri="{FF2B5EF4-FFF2-40B4-BE49-F238E27FC236}">
                <a16:creationId xmlns:a16="http://schemas.microsoft.com/office/drawing/2014/main" xmlns="" id="{C4FEED93-19A8-483E-9E80-79B3DD5C64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638"/>
            <a:ext cx="12192000" cy="6846361"/>
          </a:xfr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E646CD49-7007-4712-BB77-BF22A9252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5845" y="1969273"/>
            <a:ext cx="3932237" cy="381158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de-DE" sz="2400" dirty="0"/>
              <a:t>Hier können Sie eine passende Schriftart auswählen.</a:t>
            </a:r>
          </a:p>
          <a:p>
            <a:pPr marL="342900" indent="-342900">
              <a:buFont typeface="+mj-lt"/>
              <a:buAutoNum type="arabicPeriod" startAt="5"/>
            </a:pPr>
            <a:endParaRPr lang="de-DE" sz="2400" dirty="0"/>
          </a:p>
          <a:p>
            <a:pPr marL="342900" indent="-342900">
              <a:buAutoNum type="arabicPeriod" startAt="5"/>
            </a:pPr>
            <a:endParaRPr lang="de-DE" sz="24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898356" y="1284958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7"/>
          </p:cNvCxnSpPr>
          <p:nvPr/>
        </p:nvCxnSpPr>
        <p:spPr>
          <a:xfrm flipV="1">
            <a:off x="1420731" y="561475"/>
            <a:ext cx="584532" cy="792020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6668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Ein Bild, das Screenshot enthält.&#10;&#10;Automatisch generierte Beschreibung">
            <a:extLst>
              <a:ext uri="{FF2B5EF4-FFF2-40B4-BE49-F238E27FC236}">
                <a16:creationId xmlns:a16="http://schemas.microsoft.com/office/drawing/2014/main" xmlns="" id="{F6B80AF1-09E2-4F62-93D9-DADF0B6EA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858001"/>
          </a:xfr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E646CD49-7007-4712-BB77-BF22A9252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5845" y="1969273"/>
            <a:ext cx="3932237" cy="3811588"/>
          </a:xfrm>
        </p:spPr>
        <p:txBody>
          <a:bodyPr>
            <a:normAutofit fontScale="92500"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de-DE" sz="2400" dirty="0"/>
              <a:t>Hier können </a:t>
            </a:r>
            <a:r>
              <a:rPr lang="de-DE" sz="2400"/>
              <a:t>Sie </a:t>
            </a:r>
            <a:r>
              <a:rPr lang="de-DE" sz="2400" smtClean="0"/>
              <a:t>Ihren </a:t>
            </a:r>
            <a:r>
              <a:rPr lang="de-DE" sz="2400" dirty="0"/>
              <a:t>Text noch durch </a:t>
            </a:r>
            <a:r>
              <a:rPr lang="de-DE" sz="2400" i="1" dirty="0"/>
              <a:t>Fettdruck</a:t>
            </a:r>
            <a:r>
              <a:rPr lang="de-DE" sz="2400" dirty="0"/>
              <a:t>, durch </a:t>
            </a:r>
            <a:r>
              <a:rPr lang="de-DE" sz="2400" i="1" dirty="0"/>
              <a:t>kursive Schrift </a:t>
            </a:r>
            <a:r>
              <a:rPr lang="de-DE" sz="2400" dirty="0"/>
              <a:t>oder durch </a:t>
            </a:r>
            <a:r>
              <a:rPr lang="de-DE" sz="2400" i="1" dirty="0"/>
              <a:t>Unterstreichen</a:t>
            </a:r>
            <a:r>
              <a:rPr lang="de-DE" sz="2400" dirty="0"/>
              <a:t> hervorheben.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de-DE" sz="2400" dirty="0"/>
              <a:t>Hier können Sie eine passende Schriftgröße auswählen.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de-DE" sz="2400" dirty="0"/>
              <a:t>Arbeiten Sie mit verschiedenen Schriftfarben, um bestimmte Textteile hervorzuheben.</a:t>
            </a:r>
          </a:p>
          <a:p>
            <a:pPr marL="342900" indent="-342900">
              <a:buFont typeface="+mj-lt"/>
              <a:buAutoNum type="arabicPeriod" startAt="6"/>
            </a:pPr>
            <a:endParaRPr lang="de-DE" sz="2400" dirty="0"/>
          </a:p>
          <a:p>
            <a:pPr marL="342900" indent="-342900">
              <a:buAutoNum type="arabicPeriod" startAt="6"/>
            </a:pPr>
            <a:endParaRPr lang="de-DE" sz="24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1387211" y="1270279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1693211" y="853309"/>
            <a:ext cx="0" cy="416970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E6E2BFC2-7F5C-459D-BC4E-1158679116EB}"/>
              </a:ext>
            </a:extLst>
          </p:cNvPr>
          <p:cNvSpPr/>
          <p:nvPr/>
        </p:nvSpPr>
        <p:spPr>
          <a:xfrm>
            <a:off x="2584107" y="1270279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xmlns="" id="{9A0C537A-39CB-4E34-91A2-54CC22DA3CCD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2488680" y="554184"/>
            <a:ext cx="185052" cy="784632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>
            <a:extLst>
              <a:ext uri="{FF2B5EF4-FFF2-40B4-BE49-F238E27FC236}">
                <a16:creationId xmlns:a16="http://schemas.microsoft.com/office/drawing/2014/main" xmlns="" id="{02997478-C33A-4930-AD07-B3312BA4E167}"/>
              </a:ext>
            </a:extLst>
          </p:cNvPr>
          <p:cNvSpPr/>
          <p:nvPr/>
        </p:nvSpPr>
        <p:spPr>
          <a:xfrm>
            <a:off x="3436292" y="1270279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8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xmlns="" id="{5D385F31-4E25-4B73-9271-D7F2F64E6C1A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3331005" y="853310"/>
            <a:ext cx="194912" cy="485506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 21">
            <a:extLst>
              <a:ext uri="{FF2B5EF4-FFF2-40B4-BE49-F238E27FC236}">
                <a16:creationId xmlns:a16="http://schemas.microsoft.com/office/drawing/2014/main" xmlns="" id="{5B308D03-A6E5-46FF-8487-DF13ECD96414}"/>
              </a:ext>
            </a:extLst>
          </p:cNvPr>
          <p:cNvSpPr/>
          <p:nvPr/>
        </p:nvSpPr>
        <p:spPr>
          <a:xfrm>
            <a:off x="1450108" y="654087"/>
            <a:ext cx="504000" cy="216000"/>
          </a:xfrm>
          <a:prstGeom prst="rect">
            <a:avLst/>
          </a:prstGeom>
          <a:noFill/>
          <a:ln w="2540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xmlns="" id="{D4A376EE-B1AE-4C13-9C52-88C031773EF9}"/>
              </a:ext>
            </a:extLst>
          </p:cNvPr>
          <p:cNvSpPr/>
          <p:nvPr/>
        </p:nvSpPr>
        <p:spPr>
          <a:xfrm>
            <a:off x="3151003" y="681795"/>
            <a:ext cx="252000" cy="180000"/>
          </a:xfrm>
          <a:prstGeom prst="rect">
            <a:avLst/>
          </a:prstGeom>
          <a:noFill/>
          <a:ln w="25400"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94168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Ein Bild, das Screenshot, Computer, Monitor enthält.&#10;&#10;Automatisch generierte Beschreibung">
            <a:extLst>
              <a:ext uri="{FF2B5EF4-FFF2-40B4-BE49-F238E27FC236}">
                <a16:creationId xmlns:a16="http://schemas.microsoft.com/office/drawing/2014/main" xmlns="" id="{22043BFD-739B-4F9C-A4D9-892E6CA716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858001"/>
          </a:xfr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E646CD49-7007-4712-BB77-BF22A9252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5845" y="1969273"/>
            <a:ext cx="3932237" cy="381158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de-DE" sz="2400" dirty="0"/>
              <a:t>Hier können Sie eine Tabelle einfügen.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de-DE" sz="2400" dirty="0"/>
              <a:t>Grafiken und Bilder zur Veranschaulichung lassen sich hier einfügen.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de-DE" sz="2400" dirty="0"/>
              <a:t>Wählen Sie unterschiedliche Formen zur Verdeutlichung aus.</a:t>
            </a:r>
          </a:p>
          <a:p>
            <a:pPr marL="342900" indent="-342900">
              <a:buFont typeface="+mj-lt"/>
              <a:buAutoNum type="arabicPeriod" startAt="9"/>
            </a:pPr>
            <a:endParaRPr lang="de-DE" sz="2400" dirty="0"/>
          </a:p>
          <a:p>
            <a:pPr marL="342900" indent="-342900">
              <a:buAutoNum type="arabicPeriod" startAt="9"/>
            </a:pPr>
            <a:endParaRPr lang="de-DE" sz="24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572373" y="1250736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9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7"/>
          </p:cNvCxnSpPr>
          <p:nvPr/>
        </p:nvCxnSpPr>
        <p:spPr>
          <a:xfrm flipV="1">
            <a:off x="1094748" y="593579"/>
            <a:ext cx="389795" cy="725694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E6E2BFC2-7F5C-459D-BC4E-1158679116EB}"/>
              </a:ext>
            </a:extLst>
          </p:cNvPr>
          <p:cNvSpPr/>
          <p:nvPr/>
        </p:nvSpPr>
        <p:spPr>
          <a:xfrm>
            <a:off x="1223355" y="1542294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10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xmlns="" id="{9A0C537A-39CB-4E34-91A2-54CC22DA3CCD}"/>
              </a:ext>
            </a:extLst>
          </p:cNvPr>
          <p:cNvCxnSpPr>
            <a:cxnSpLocks/>
            <a:stCxn id="12" idx="7"/>
          </p:cNvCxnSpPr>
          <p:nvPr/>
        </p:nvCxnSpPr>
        <p:spPr>
          <a:xfrm flipV="1">
            <a:off x="1745730" y="593581"/>
            <a:ext cx="217304" cy="1017250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>
            <a:extLst>
              <a:ext uri="{FF2B5EF4-FFF2-40B4-BE49-F238E27FC236}">
                <a16:creationId xmlns:a16="http://schemas.microsoft.com/office/drawing/2014/main" xmlns="" id="{56351D3A-A890-4433-B3FA-75CC76EE11A3}"/>
              </a:ext>
            </a:extLst>
          </p:cNvPr>
          <p:cNvSpPr/>
          <p:nvPr/>
        </p:nvSpPr>
        <p:spPr>
          <a:xfrm>
            <a:off x="1874337" y="1250736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11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xmlns="" id="{92CE313E-02AD-45B2-92DC-A78603828985}"/>
              </a:ext>
            </a:extLst>
          </p:cNvPr>
          <p:cNvCxnSpPr>
            <a:cxnSpLocks/>
            <a:stCxn id="14" idx="7"/>
          </p:cNvCxnSpPr>
          <p:nvPr/>
        </p:nvCxnSpPr>
        <p:spPr>
          <a:xfrm flipV="1">
            <a:off x="2396712" y="593581"/>
            <a:ext cx="182579" cy="725692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8068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 descr="Ein Bild, das Screenshot enthält.&#10;&#10;Automatisch generierte Beschreibung">
            <a:extLst>
              <a:ext uri="{FF2B5EF4-FFF2-40B4-BE49-F238E27FC236}">
                <a16:creationId xmlns:a16="http://schemas.microsoft.com/office/drawing/2014/main" xmlns="" id="{EDB615FC-4D07-4F18-81CC-BD8CAC3679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/>
          <a:stretch/>
        </p:blipFill>
        <p:spPr>
          <a:xfrm>
            <a:off x="0" y="-2"/>
            <a:ext cx="12192000" cy="6858001"/>
          </a:xfrm>
        </p:spPr>
      </p:pic>
      <p:sp>
        <p:nvSpPr>
          <p:cNvPr id="6" name="Textplatzhalter 5">
            <a:extLst>
              <a:ext uri="{FF2B5EF4-FFF2-40B4-BE49-F238E27FC236}">
                <a16:creationId xmlns:a16="http://schemas.microsoft.com/office/drawing/2014/main" xmlns="" id="{E646CD49-7007-4712-BB77-BF22A9252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60731" y="3760618"/>
            <a:ext cx="3932237" cy="234628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12"/>
            </a:pPr>
            <a:r>
              <a:rPr lang="de-DE" sz="2400" dirty="0"/>
              <a:t>Klicken Sie auf den Reiter </a:t>
            </a:r>
            <a:r>
              <a:rPr lang="de-DE" sz="2400" i="1" dirty="0"/>
              <a:t>Datei</a:t>
            </a:r>
            <a:r>
              <a:rPr lang="de-DE" sz="2400" dirty="0"/>
              <a:t>.</a:t>
            </a:r>
          </a:p>
          <a:p>
            <a:pPr marL="457200" indent="-457200">
              <a:buFont typeface="+mj-lt"/>
              <a:buAutoNum type="arabicPeriod" startAt="12"/>
            </a:pPr>
            <a:r>
              <a:rPr lang="de-DE" sz="2400" dirty="0"/>
              <a:t>Bei </a:t>
            </a:r>
            <a:r>
              <a:rPr lang="de-DE" sz="2400" i="1" dirty="0"/>
              <a:t>Speichern unter </a:t>
            </a:r>
            <a:r>
              <a:rPr lang="de-DE" sz="2400" dirty="0"/>
              <a:t>können Sie den Speicherplatz auswählen.</a:t>
            </a:r>
          </a:p>
          <a:p>
            <a:pPr marL="342900" indent="-342900">
              <a:buAutoNum type="arabicPeriod" startAt="12"/>
            </a:pPr>
            <a:endParaRPr lang="de-DE" sz="2400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866184" y="46591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12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419450" y="280591"/>
            <a:ext cx="446734" cy="0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E6E2BFC2-7F5C-459D-BC4E-1158679116EB}"/>
              </a:ext>
            </a:extLst>
          </p:cNvPr>
          <p:cNvSpPr/>
          <p:nvPr/>
        </p:nvSpPr>
        <p:spPr>
          <a:xfrm>
            <a:off x="1254731" y="1114856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13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xmlns="" id="{9A0C537A-39CB-4E34-91A2-54CC22DA3CCD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1026695" y="759938"/>
            <a:ext cx="317661" cy="423455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7118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nhaltsplatzhalter 6" descr="Ein Bild, das Screenshot enthält.&#10;&#10;Automatisch generierte Beschreibung">
            <a:extLst>
              <a:ext uri="{FF2B5EF4-FFF2-40B4-BE49-F238E27FC236}">
                <a16:creationId xmlns:a16="http://schemas.microsoft.com/office/drawing/2014/main" xmlns="" id="{F3E656E1-B246-451C-8DEA-5F0C466EA4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858001"/>
          </a:xfr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xmlns="" id="{B6627C43-D6C8-45A6-9F56-970E1F32F490}"/>
              </a:ext>
            </a:extLst>
          </p:cNvPr>
          <p:cNvSpPr/>
          <p:nvPr/>
        </p:nvSpPr>
        <p:spPr>
          <a:xfrm>
            <a:off x="690816" y="749137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14</a:t>
            </a:r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xmlns="" id="{EF58BDDF-8A0F-4440-9E27-1D393F94C9E8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449179" y="385011"/>
            <a:ext cx="331262" cy="432663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E6E2BFC2-7F5C-459D-BC4E-1158679116EB}"/>
              </a:ext>
            </a:extLst>
          </p:cNvPr>
          <p:cNvSpPr/>
          <p:nvPr/>
        </p:nvSpPr>
        <p:spPr>
          <a:xfrm>
            <a:off x="2133600" y="983137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15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xmlns="" id="{9A0C537A-39CB-4E34-91A2-54CC22DA3CCD}"/>
              </a:ext>
            </a:extLst>
          </p:cNvPr>
          <p:cNvCxnSpPr>
            <a:cxnSpLocks/>
            <a:stCxn id="12" idx="3"/>
          </p:cNvCxnSpPr>
          <p:nvPr/>
        </p:nvCxnSpPr>
        <p:spPr>
          <a:xfrm flipH="1">
            <a:off x="690816" y="1382600"/>
            <a:ext cx="1532409" cy="1051675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platzhalter 5">
            <a:extLst>
              <a:ext uri="{FF2B5EF4-FFF2-40B4-BE49-F238E27FC236}">
                <a16:creationId xmlns:a16="http://schemas.microsoft.com/office/drawing/2014/main" xmlns="" id="{2BDE3E27-78BD-4060-B06F-B5E8E3509019}"/>
              </a:ext>
            </a:extLst>
          </p:cNvPr>
          <p:cNvSpPr txBox="1">
            <a:spLocks/>
          </p:cNvSpPr>
          <p:nvPr/>
        </p:nvSpPr>
        <p:spPr>
          <a:xfrm>
            <a:off x="6337627" y="1989673"/>
            <a:ext cx="3932237" cy="3811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14"/>
            </a:pPr>
            <a:r>
              <a:rPr lang="de-DE" sz="2400" dirty="0"/>
              <a:t>Wählen Sie den Reiter </a:t>
            </a:r>
            <a:r>
              <a:rPr lang="de-DE" sz="2400" i="1" dirty="0"/>
              <a:t>Datei</a:t>
            </a:r>
            <a:r>
              <a:rPr lang="de-DE" sz="2400" dirty="0"/>
              <a:t>.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de-DE" sz="2400" dirty="0"/>
              <a:t>Klicken Sie auf </a:t>
            </a:r>
            <a:r>
              <a:rPr lang="de-DE" sz="2400" i="1" dirty="0"/>
              <a:t>Drucken</a:t>
            </a:r>
            <a:r>
              <a:rPr lang="de-DE" sz="2400" dirty="0"/>
              <a:t>.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de-DE" sz="2400" dirty="0"/>
              <a:t>Wählen Sie den PDFCreator aus, um aus Ihrer Datei eine PDF zu erstellen.</a:t>
            </a:r>
          </a:p>
          <a:p>
            <a:pPr marL="342900" indent="-342900">
              <a:buFont typeface="+mj-lt"/>
              <a:buAutoNum type="arabicPeriod" startAt="14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AutoNum type="arabicPeriod" startAt="14"/>
            </a:pPr>
            <a:endParaRPr lang="de-DE" sz="2400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xmlns="" id="{994B9D13-3AA8-4666-A3E4-00D3A426E4E2}"/>
              </a:ext>
            </a:extLst>
          </p:cNvPr>
          <p:cNvSpPr/>
          <p:nvPr/>
        </p:nvSpPr>
        <p:spPr>
          <a:xfrm>
            <a:off x="4222373" y="3194998"/>
            <a:ext cx="612000" cy="468000"/>
          </a:xfrm>
          <a:prstGeom prst="ellipse">
            <a:avLst/>
          </a:prstGeom>
          <a:solidFill>
            <a:srgbClr val="009999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16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xmlns="" id="{468138AC-891B-41D8-9F18-3EB9F2753D6E}"/>
              </a:ext>
            </a:extLst>
          </p:cNvPr>
          <p:cNvCxnSpPr>
            <a:cxnSpLocks/>
            <a:stCxn id="15" idx="3"/>
          </p:cNvCxnSpPr>
          <p:nvPr/>
        </p:nvCxnSpPr>
        <p:spPr>
          <a:xfrm flipH="1">
            <a:off x="3562350" y="3594461"/>
            <a:ext cx="749648" cy="939439"/>
          </a:xfrm>
          <a:prstGeom prst="straightConnector1">
            <a:avLst/>
          </a:prstGeom>
          <a:ln w="254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520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Benutzerdefiniert</PresentationFormat>
  <Paragraphs>36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Office</vt:lpstr>
      <vt:lpstr>Informationsflyer erstellen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2020-10-15T20:56:05Z</dcterms:created>
  <dcterms:modified xsi:type="dcterms:W3CDTF">2020-10-15T20:56:50Z</dcterms:modified>
</cp:coreProperties>
</file>